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2A91E-8957-ABA6-56DF-E7EF90CE3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34D07A-0649-A617-2955-744A333077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A324C-272E-C2DB-5A15-ABE94EB97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76F9-E561-4CC0-9ED7-87186D92E233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375A9-20A2-3BB6-78A7-6329D8413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08F16-E787-AA12-DD49-883B70C18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4FFC-E7B9-4297-B46E-137FF62920E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0017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F102F-5FCD-F661-96E1-679F89B79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040270-D3BE-8E64-FEAD-215A4DD21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1D9FC-2564-FAB8-C6EA-4A0443529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76F9-E561-4CC0-9ED7-87186D92E233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B18D1-F888-ED9B-080D-E1E8A0304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80174-A0D8-6D61-15F2-ADA5CD054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4FFC-E7B9-4297-B46E-137FF62920E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098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6AA836-0F74-70CC-096F-633003B030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255BCB-25DD-7531-8446-FB5A48CDE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4231A-103B-A28C-1FCB-C1E758B88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76F9-E561-4CC0-9ED7-87186D92E233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B765B-D7FC-9899-E5EA-4B5E767B2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AEBAD-6817-93A9-9C6E-9AAABC5AF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4FFC-E7B9-4297-B46E-137FF62920E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03174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E9C9C-1593-5A89-7671-4CB7C958C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0370F-0086-AAFF-05D2-F6E27069D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E6007-83CD-257C-0DD6-AB08E3EEE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76F9-E561-4CC0-9ED7-87186D92E233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A99A6-4B47-898B-DF4E-95A3F5F0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316F7-A1F3-6E91-0A6B-01B3D3979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4FFC-E7B9-4297-B46E-137FF62920E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291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C8CF0-BFD2-BF79-854C-0D1E4CCAC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B25903-7F99-1ADE-64DC-73EA2E039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3A7B4-542F-4B1B-1ACB-087E32B44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76F9-E561-4CC0-9ED7-87186D92E233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BC5F1-DA07-1C47-3508-63A180D89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B9F39-C80A-5BAF-4276-D67010339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4FFC-E7B9-4297-B46E-137FF62920E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6695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EE3D4-0010-A46C-E75E-6E89718A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AF601-A3A6-2287-818C-F0AE165D73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EA4F3-E9E2-955B-C292-12FFDDEA2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B2349-22EB-D0B8-AD82-34D71C343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76F9-E561-4CC0-9ED7-87186D92E233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3CFEC-83FD-ABA5-35EE-2B9705BAF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0722C6-413A-CDBC-7EE4-538B7EA21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4FFC-E7B9-4297-B46E-137FF62920E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120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C07D3-9098-9A82-79DD-A3DA913C3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3EE15-D336-CE55-DB68-B47AD370F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F3CFCE-61A9-2ABE-84EA-5203F754E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45C7E7-A30F-ADFF-F50F-697B91D01A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96D000-96FD-8A33-46DD-255EA8E35F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EC2BDC-7E8D-F931-48F6-5DAE22549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76F9-E561-4CC0-9ED7-87186D92E233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74B41B-E1F4-854B-C18B-6CD03566F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5B42A6-61CD-61EB-64A3-7CD361A9E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4FFC-E7B9-4297-B46E-137FF62920E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9054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8579-BA7E-F42A-BF89-D0EFF6FD1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53D08F-AE2C-6E66-4700-5DC0B68D4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76F9-E561-4CC0-9ED7-87186D92E233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AB733B-1830-4A48-5937-C1F3F1168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1D766C-09FD-BB98-8D6B-FC944D2C1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4FFC-E7B9-4297-B46E-137FF62920E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404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6DCF24-FB1C-DA6F-7C22-9E1131D5F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76F9-E561-4CC0-9ED7-87186D92E233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D98852-F02C-8046-83CC-C1CA4D4FB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43E082-00D5-28C4-EB2E-99E807B41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4FFC-E7B9-4297-B46E-137FF62920E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7265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2E0EF-A701-AA4A-2195-E557475E6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186CD-CF30-33C7-769E-85193CAA2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5BE7D-7B5A-A4B6-6FC4-7FA85D702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5480E3-350F-C401-12B7-22C700308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76F9-E561-4CC0-9ED7-87186D92E233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798EDD-C2B9-9FEC-5696-F7DF08697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6BB885-B603-F701-EC64-0252B1ED1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4FFC-E7B9-4297-B46E-137FF62920E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348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AE269-E906-4031-9A6D-DA53990FB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1C9F2D-63BB-CFA0-9AC0-43821B0523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4944CD-2451-C536-4638-BCBB1DEC8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3D1C1-0ECF-108A-B6CA-5357F09B5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76F9-E561-4CC0-9ED7-87186D92E233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8C2C24-863B-4BE8-BF60-9A8E2E6F4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632644-DD66-FD10-6AF6-B8FC0EAAB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4FFC-E7B9-4297-B46E-137FF62920E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526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578BEF-BE57-7BA6-8F44-51C8A885F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54777-EF19-FE7E-FF80-2FF8C6857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AEA73-6886-1BCD-54BE-2561881C2A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C76F9-E561-4CC0-9ED7-87186D92E233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AFC43-3B45-3771-C740-D794BA7A5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C765D-FD05-3A0A-D570-DA9109716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D4FFC-E7B9-4297-B46E-137FF62920E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3154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FBF2558-EE64-95CD-DC9E-4BF3C97EF1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8513" y="923911"/>
            <a:ext cx="1620363" cy="19258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1D1ACC-FD82-A082-375E-221145C0A8DB}"/>
              </a:ext>
            </a:extLst>
          </p:cNvPr>
          <p:cNvSpPr txBox="1"/>
          <p:nvPr/>
        </p:nvSpPr>
        <p:spPr>
          <a:xfrm>
            <a:off x="4340440" y="177603"/>
            <a:ext cx="3511119" cy="523220"/>
          </a:xfrm>
          <a:prstGeom prst="rect">
            <a:avLst/>
          </a:prstGeom>
          <a:noFill/>
          <a:ln w="539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dirty="0"/>
              <a:t>ทำไมหมายเลยเครื่อง ไม่ถูกต้อง?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ED3F66-031A-FE54-4380-122B3607517B}"/>
              </a:ext>
            </a:extLst>
          </p:cNvPr>
          <p:cNvSpPr txBox="1"/>
          <p:nvPr/>
        </p:nvSpPr>
        <p:spPr>
          <a:xfrm>
            <a:off x="284084" y="852710"/>
            <a:ext cx="453649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ต้องรู้ก่อนว่าหมายเลขเครื่อง </a:t>
            </a:r>
          </a:p>
          <a:p>
            <a:r>
              <a:rPr lang="th-TH" dirty="0"/>
              <a:t>- ที่กล่องจะมี 14 ตัว (ยกเว้นมือถือ มี 11 ตัว)</a:t>
            </a:r>
          </a:p>
          <a:p>
            <a:r>
              <a:rPr lang="th-TH" dirty="0"/>
              <a:t>- ที่ตัวเครื่องจะมี 15 ตัว</a:t>
            </a:r>
          </a:p>
          <a:p>
            <a:r>
              <a:rPr lang="th-TH" dirty="0"/>
              <a:t>- </a:t>
            </a:r>
            <a:r>
              <a:rPr lang="en-US" sz="2000" dirty="0"/>
              <a:t>Digit Error </a:t>
            </a:r>
            <a:r>
              <a:rPr lang="th-TH" sz="2000" dirty="0"/>
              <a:t>(ภาษาอังกฤษตัวสุดท้าย) จะอยู่ที่เครื่อง</a:t>
            </a:r>
            <a:endParaRPr lang="th-TH" dirty="0"/>
          </a:p>
          <a:p>
            <a:r>
              <a:rPr lang="th-TH" b="1" u="sng" dirty="0">
                <a:solidFill>
                  <a:srgbClr val="FF0000"/>
                </a:solidFill>
              </a:rPr>
              <a:t>ไม่มี “ประมาณ 14-15 ตัว”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94F894E-D0DD-A183-EF58-BD6CBA7476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2174" y="881886"/>
            <a:ext cx="1457870" cy="196784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B89FBF8-F0E8-9CA6-043F-E484975D9585}"/>
              </a:ext>
            </a:extLst>
          </p:cNvPr>
          <p:cNvSpPr txBox="1"/>
          <p:nvPr/>
        </p:nvSpPr>
        <p:spPr>
          <a:xfrm>
            <a:off x="5179393" y="2819875"/>
            <a:ext cx="1620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ตัวอย่างกล่อง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BB8980-77AC-E409-9899-FEBEFE738D79}"/>
              </a:ext>
            </a:extLst>
          </p:cNvPr>
          <p:cNvSpPr txBox="1"/>
          <p:nvPr/>
        </p:nvSpPr>
        <p:spPr>
          <a:xfrm>
            <a:off x="7614250" y="2838015"/>
            <a:ext cx="1620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ตัวอย่างเครื่อง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8C2F5F-E199-E7BC-40CE-461DDC8C330E}"/>
              </a:ext>
            </a:extLst>
          </p:cNvPr>
          <p:cNvSpPr/>
          <p:nvPr/>
        </p:nvSpPr>
        <p:spPr>
          <a:xfrm>
            <a:off x="358808" y="4511567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0</a:t>
            </a:r>
            <a:endParaRPr lang="th-TH" u="sng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C9BB71-7C79-4146-6D20-21B886A4C395}"/>
              </a:ext>
            </a:extLst>
          </p:cNvPr>
          <p:cNvSpPr/>
          <p:nvPr/>
        </p:nvSpPr>
        <p:spPr>
          <a:xfrm>
            <a:off x="918101" y="4511566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endParaRPr lang="th-TH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5085B2-A7AB-323F-B938-44D84E9FBC4B}"/>
              </a:ext>
            </a:extLst>
          </p:cNvPr>
          <p:cNvSpPr/>
          <p:nvPr/>
        </p:nvSpPr>
        <p:spPr>
          <a:xfrm>
            <a:off x="1477394" y="4511566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th-TH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6B4928B-90F7-50DE-EFAE-88171416921A}"/>
              </a:ext>
            </a:extLst>
          </p:cNvPr>
          <p:cNvSpPr/>
          <p:nvPr/>
        </p:nvSpPr>
        <p:spPr>
          <a:xfrm>
            <a:off x="2036687" y="4511566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endParaRPr lang="th-TH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89BF5C3-8156-2D7F-8D37-1CAABDAA441C}"/>
              </a:ext>
            </a:extLst>
          </p:cNvPr>
          <p:cNvSpPr/>
          <p:nvPr/>
        </p:nvSpPr>
        <p:spPr>
          <a:xfrm>
            <a:off x="2595980" y="4511565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5</a:t>
            </a:r>
            <a:endParaRPr lang="th-TH" u="sng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C756B9-3E4C-86C5-98BE-F39080F9EAA6}"/>
              </a:ext>
            </a:extLst>
          </p:cNvPr>
          <p:cNvSpPr/>
          <p:nvPr/>
        </p:nvSpPr>
        <p:spPr>
          <a:xfrm>
            <a:off x="3155273" y="4511565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th-TH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2505CFE-9070-02B8-EA56-F9C95BE61216}"/>
              </a:ext>
            </a:extLst>
          </p:cNvPr>
          <p:cNvSpPr/>
          <p:nvPr/>
        </p:nvSpPr>
        <p:spPr>
          <a:xfrm>
            <a:off x="3714566" y="4511565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th-TH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3DD4AF2-47A8-DF2B-13E4-C0F32D4758C2}"/>
              </a:ext>
            </a:extLst>
          </p:cNvPr>
          <p:cNvSpPr/>
          <p:nvPr/>
        </p:nvSpPr>
        <p:spPr>
          <a:xfrm>
            <a:off x="4273859" y="4511564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endParaRPr lang="th-TH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B3134C5-0747-0AAE-12C3-4BDE63FC7827}"/>
              </a:ext>
            </a:extLst>
          </p:cNvPr>
          <p:cNvSpPr/>
          <p:nvPr/>
        </p:nvSpPr>
        <p:spPr>
          <a:xfrm>
            <a:off x="4833152" y="4511564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th-TH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A381D5A-F690-252C-BFDB-84C36DE8E6E4}"/>
              </a:ext>
            </a:extLst>
          </p:cNvPr>
          <p:cNvSpPr/>
          <p:nvPr/>
        </p:nvSpPr>
        <p:spPr>
          <a:xfrm>
            <a:off x="5392445" y="4511563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0</a:t>
            </a:r>
            <a:endParaRPr lang="th-TH" u="sng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55F9A78-B345-69EF-2F6B-3BD4629CD197}"/>
              </a:ext>
            </a:extLst>
          </p:cNvPr>
          <p:cNvSpPr/>
          <p:nvPr/>
        </p:nvSpPr>
        <p:spPr>
          <a:xfrm>
            <a:off x="5951738" y="4511563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0</a:t>
            </a:r>
            <a:endParaRPr lang="th-TH" u="sng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3249D7E-8120-22CA-F34E-CC57ACB532D4}"/>
              </a:ext>
            </a:extLst>
          </p:cNvPr>
          <p:cNvSpPr/>
          <p:nvPr/>
        </p:nvSpPr>
        <p:spPr>
          <a:xfrm>
            <a:off x="6511031" y="4511563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5</a:t>
            </a:r>
            <a:endParaRPr lang="th-TH" u="sng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15A9990-8475-9A92-D79A-2B888767D750}"/>
              </a:ext>
            </a:extLst>
          </p:cNvPr>
          <p:cNvSpPr/>
          <p:nvPr/>
        </p:nvSpPr>
        <p:spPr>
          <a:xfrm>
            <a:off x="7070324" y="4511564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9</a:t>
            </a:r>
            <a:endParaRPr lang="th-TH" u="sng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906D62E-1931-9654-E222-FB58003E2B15}"/>
              </a:ext>
            </a:extLst>
          </p:cNvPr>
          <p:cNvSpPr/>
          <p:nvPr/>
        </p:nvSpPr>
        <p:spPr>
          <a:xfrm>
            <a:off x="7629617" y="4511563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6</a:t>
            </a:r>
            <a:endParaRPr lang="th-TH" u="sng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4439B47-8781-5A9E-485D-8D4F85D4A003}"/>
              </a:ext>
            </a:extLst>
          </p:cNvPr>
          <p:cNvSpPr/>
          <p:nvPr/>
        </p:nvSpPr>
        <p:spPr>
          <a:xfrm>
            <a:off x="8188910" y="4511563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th-TH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C36ACE5-C51A-39C1-4A00-E42DE3FFD3A8}"/>
              </a:ext>
            </a:extLst>
          </p:cNvPr>
          <p:cNvSpPr/>
          <p:nvPr/>
        </p:nvSpPr>
        <p:spPr>
          <a:xfrm>
            <a:off x="323301" y="4430171"/>
            <a:ext cx="2201660" cy="73983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860F6DD-3A01-3E81-A51B-629BD0DA1A09}"/>
              </a:ext>
            </a:extLst>
          </p:cNvPr>
          <p:cNvSpPr txBox="1"/>
          <p:nvPr/>
        </p:nvSpPr>
        <p:spPr>
          <a:xfrm>
            <a:off x="727229" y="5368520"/>
            <a:ext cx="134053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u="sng" dirty="0">
                <a:solidFill>
                  <a:srgbClr val="FF0000"/>
                </a:solidFill>
              </a:rPr>
              <a:t>ดู</a:t>
            </a:r>
          </a:p>
          <a:p>
            <a:pPr algn="ctr"/>
            <a:r>
              <a:rPr lang="th-TH" sz="1800" b="1" dirty="0"/>
              <a:t>4 หลักแรก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C8AF8DC-37E8-F5DD-6E69-038DB926ABDA}"/>
              </a:ext>
            </a:extLst>
          </p:cNvPr>
          <p:cNvSpPr txBox="1"/>
          <p:nvPr/>
        </p:nvSpPr>
        <p:spPr>
          <a:xfrm>
            <a:off x="2147656" y="3273235"/>
            <a:ext cx="134053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u="sng" dirty="0">
                <a:solidFill>
                  <a:srgbClr val="FF0000"/>
                </a:solidFill>
              </a:rPr>
              <a:t>จำ</a:t>
            </a:r>
          </a:p>
          <a:p>
            <a:pPr algn="ctr"/>
            <a:r>
              <a:rPr lang="th-TH" sz="1800" b="1" dirty="0"/>
              <a:t>หลักที่ 5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B9329EA-89E3-E4CF-765A-7EA61F232C86}"/>
              </a:ext>
            </a:extLst>
          </p:cNvPr>
          <p:cNvSpPr/>
          <p:nvPr/>
        </p:nvSpPr>
        <p:spPr>
          <a:xfrm>
            <a:off x="2554553" y="4430171"/>
            <a:ext cx="547451" cy="7398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B2598B9-A13C-2776-4371-30C897F0010F}"/>
              </a:ext>
            </a:extLst>
          </p:cNvPr>
          <p:cNvSpPr txBox="1"/>
          <p:nvPr/>
        </p:nvSpPr>
        <p:spPr>
          <a:xfrm>
            <a:off x="2971070" y="5332605"/>
            <a:ext cx="134053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u="sng" dirty="0">
                <a:solidFill>
                  <a:srgbClr val="FF0000"/>
                </a:solidFill>
              </a:rPr>
              <a:t>ดู</a:t>
            </a:r>
          </a:p>
          <a:p>
            <a:pPr algn="ctr"/>
            <a:r>
              <a:rPr lang="th-TH" sz="1800" b="1" dirty="0"/>
              <a:t>หลักที่ 6</a:t>
            </a:r>
            <a:r>
              <a:rPr lang="en-US" sz="1800" b="1" dirty="0"/>
              <a:t>,</a:t>
            </a:r>
            <a:r>
              <a:rPr lang="th-TH" sz="1800" b="1" dirty="0"/>
              <a:t>7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AAFA2C9-69C6-035D-BEF3-128CC1123869}"/>
              </a:ext>
            </a:extLst>
          </p:cNvPr>
          <p:cNvSpPr/>
          <p:nvPr/>
        </p:nvSpPr>
        <p:spPr>
          <a:xfrm>
            <a:off x="3128639" y="4430171"/>
            <a:ext cx="1083079" cy="73983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D5FA79C-8C4C-8987-6CA6-994991597699}"/>
              </a:ext>
            </a:extLst>
          </p:cNvPr>
          <p:cNvSpPr txBox="1"/>
          <p:nvPr/>
        </p:nvSpPr>
        <p:spPr>
          <a:xfrm>
            <a:off x="4016410" y="3272768"/>
            <a:ext cx="134053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u="sng" dirty="0">
                <a:solidFill>
                  <a:srgbClr val="FF0000"/>
                </a:solidFill>
              </a:rPr>
              <a:t>จำ</a:t>
            </a:r>
          </a:p>
          <a:p>
            <a:pPr algn="ctr"/>
            <a:r>
              <a:rPr lang="th-TH" sz="1800" b="1" dirty="0"/>
              <a:t>หลักที่ 8,9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B9D3C20-1017-A5E4-407C-91DD97B67453}"/>
              </a:ext>
            </a:extLst>
          </p:cNvPr>
          <p:cNvSpPr/>
          <p:nvPr/>
        </p:nvSpPr>
        <p:spPr>
          <a:xfrm>
            <a:off x="4240200" y="4430171"/>
            <a:ext cx="1083079" cy="7398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F9059E1-5458-53B7-BBDE-9D26A2394F9A}"/>
              </a:ext>
            </a:extLst>
          </p:cNvPr>
          <p:cNvSpPr txBox="1"/>
          <p:nvPr/>
        </p:nvSpPr>
        <p:spPr>
          <a:xfrm>
            <a:off x="6400058" y="5315887"/>
            <a:ext cx="134053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u="sng" dirty="0">
                <a:solidFill>
                  <a:srgbClr val="FF0000"/>
                </a:solidFill>
              </a:rPr>
              <a:t>ดู</a:t>
            </a:r>
          </a:p>
          <a:p>
            <a:pPr algn="ctr"/>
            <a:r>
              <a:rPr lang="th-TH" sz="1800" b="1" dirty="0"/>
              <a:t>หลัก 10-15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6C74CF6-51C0-2D90-DF5F-F2873E87DCB7}"/>
              </a:ext>
            </a:extLst>
          </p:cNvPr>
          <p:cNvSpPr/>
          <p:nvPr/>
        </p:nvSpPr>
        <p:spPr>
          <a:xfrm>
            <a:off x="5357859" y="4430171"/>
            <a:ext cx="3342258" cy="73983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6594F28-CAAB-F6DF-88F6-F541FBD28914}"/>
              </a:ext>
            </a:extLst>
          </p:cNvPr>
          <p:cNvSpPr txBox="1"/>
          <p:nvPr/>
        </p:nvSpPr>
        <p:spPr>
          <a:xfrm>
            <a:off x="443145" y="4142231"/>
            <a:ext cx="24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EB9E787-7876-3503-DA1E-3BED0D9D261D}"/>
              </a:ext>
            </a:extLst>
          </p:cNvPr>
          <p:cNvSpPr txBox="1"/>
          <p:nvPr/>
        </p:nvSpPr>
        <p:spPr>
          <a:xfrm>
            <a:off x="991342" y="4142231"/>
            <a:ext cx="24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7158392-2D91-C77C-D5A6-43891EDAC26E}"/>
              </a:ext>
            </a:extLst>
          </p:cNvPr>
          <p:cNvSpPr txBox="1"/>
          <p:nvPr/>
        </p:nvSpPr>
        <p:spPr>
          <a:xfrm>
            <a:off x="1558774" y="4142231"/>
            <a:ext cx="24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93136A1-436F-81C8-7D50-806C020949E8}"/>
              </a:ext>
            </a:extLst>
          </p:cNvPr>
          <p:cNvSpPr txBox="1"/>
          <p:nvPr/>
        </p:nvSpPr>
        <p:spPr>
          <a:xfrm>
            <a:off x="2129162" y="4133825"/>
            <a:ext cx="24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1227BF4-0DA4-3D36-6127-29E09187C0F9}"/>
              </a:ext>
            </a:extLst>
          </p:cNvPr>
          <p:cNvSpPr txBox="1"/>
          <p:nvPr/>
        </p:nvSpPr>
        <p:spPr>
          <a:xfrm>
            <a:off x="2677359" y="4133825"/>
            <a:ext cx="24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5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B347411-4B4D-A274-DA53-8D1E60C2D90E}"/>
              </a:ext>
            </a:extLst>
          </p:cNvPr>
          <p:cNvSpPr txBox="1"/>
          <p:nvPr/>
        </p:nvSpPr>
        <p:spPr>
          <a:xfrm>
            <a:off x="3244791" y="4133825"/>
            <a:ext cx="24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6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4BC4BC8-2B6D-5E45-7B67-45A717BE8190}"/>
              </a:ext>
            </a:extLst>
          </p:cNvPr>
          <p:cNvSpPr txBox="1"/>
          <p:nvPr/>
        </p:nvSpPr>
        <p:spPr>
          <a:xfrm>
            <a:off x="3815190" y="4142231"/>
            <a:ext cx="24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7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A6B7611-D728-6B3B-B4C9-35BA10C155C0}"/>
              </a:ext>
            </a:extLst>
          </p:cNvPr>
          <p:cNvSpPr txBox="1"/>
          <p:nvPr/>
        </p:nvSpPr>
        <p:spPr>
          <a:xfrm>
            <a:off x="4363387" y="4142231"/>
            <a:ext cx="24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C017D39-DC30-A3DD-D03B-700D6232FD52}"/>
              </a:ext>
            </a:extLst>
          </p:cNvPr>
          <p:cNvSpPr txBox="1"/>
          <p:nvPr/>
        </p:nvSpPr>
        <p:spPr>
          <a:xfrm>
            <a:off x="4930819" y="4142231"/>
            <a:ext cx="24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9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D6C3385-DD9F-0A4D-8FC1-A3F1E6A76DF9}"/>
              </a:ext>
            </a:extLst>
          </p:cNvPr>
          <p:cNvSpPr txBox="1"/>
          <p:nvPr/>
        </p:nvSpPr>
        <p:spPr>
          <a:xfrm>
            <a:off x="5433138" y="4142231"/>
            <a:ext cx="388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10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6DA41B7-0426-FA50-959C-30065BE3314F}"/>
              </a:ext>
            </a:extLst>
          </p:cNvPr>
          <p:cNvSpPr txBox="1"/>
          <p:nvPr/>
        </p:nvSpPr>
        <p:spPr>
          <a:xfrm>
            <a:off x="5998923" y="4142231"/>
            <a:ext cx="388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11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81F56D1-E28F-1E26-53CA-87ED8B705D0E}"/>
              </a:ext>
            </a:extLst>
          </p:cNvPr>
          <p:cNvSpPr txBox="1"/>
          <p:nvPr/>
        </p:nvSpPr>
        <p:spPr>
          <a:xfrm>
            <a:off x="6541181" y="4145399"/>
            <a:ext cx="388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12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9A38DF2-EA91-CB32-F513-871B987F5BA2}"/>
              </a:ext>
            </a:extLst>
          </p:cNvPr>
          <p:cNvSpPr txBox="1"/>
          <p:nvPr/>
        </p:nvSpPr>
        <p:spPr>
          <a:xfrm>
            <a:off x="7098256" y="4142231"/>
            <a:ext cx="388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13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E01FE38-0384-21BD-B890-F96DB58914EF}"/>
              </a:ext>
            </a:extLst>
          </p:cNvPr>
          <p:cNvSpPr txBox="1"/>
          <p:nvPr/>
        </p:nvSpPr>
        <p:spPr>
          <a:xfrm>
            <a:off x="7657549" y="4151454"/>
            <a:ext cx="388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92E4B8B-4079-2422-52B3-2E4B666A0985}"/>
              </a:ext>
            </a:extLst>
          </p:cNvPr>
          <p:cNvSpPr txBox="1"/>
          <p:nvPr/>
        </p:nvSpPr>
        <p:spPr>
          <a:xfrm>
            <a:off x="8206765" y="4133825"/>
            <a:ext cx="388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15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436A773-9B08-7F31-91B6-9E9AE3CD308E}"/>
              </a:ext>
            </a:extLst>
          </p:cNvPr>
          <p:cNvSpPr/>
          <p:nvPr/>
        </p:nvSpPr>
        <p:spPr>
          <a:xfrm>
            <a:off x="2524714" y="5307375"/>
            <a:ext cx="6107833" cy="1304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7E3F788-FC03-C30D-EF3D-E7087D39C379}"/>
              </a:ext>
            </a:extLst>
          </p:cNvPr>
          <p:cNvSpPr txBox="1"/>
          <p:nvPr/>
        </p:nvSpPr>
        <p:spPr>
          <a:xfrm>
            <a:off x="5008423" y="5188235"/>
            <a:ext cx="121505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h-TH" sz="2000" dirty="0"/>
              <a:t>มือถือ (11 ตัว)</a:t>
            </a:r>
          </a:p>
        </p:txBody>
      </p:sp>
    </p:spTree>
    <p:extLst>
      <p:ext uri="{BB962C8B-B14F-4D97-AF65-F5344CB8AC3E}">
        <p14:creationId xmlns:p14="http://schemas.microsoft.com/office/powerpoint/2010/main" val="237953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B688F4-7630-194D-95AA-9C31FCDBF2C4}"/>
              </a:ext>
            </a:extLst>
          </p:cNvPr>
          <p:cNvSpPr/>
          <p:nvPr/>
        </p:nvSpPr>
        <p:spPr>
          <a:xfrm>
            <a:off x="1557294" y="2064423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0</a:t>
            </a:r>
            <a:endParaRPr lang="th-TH" u="sng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3A387-0B62-F18C-6722-003D29A03A7A}"/>
              </a:ext>
            </a:extLst>
          </p:cNvPr>
          <p:cNvSpPr/>
          <p:nvPr/>
        </p:nvSpPr>
        <p:spPr>
          <a:xfrm>
            <a:off x="2116587" y="2064422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endParaRPr lang="th-TH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8FDB91-12C1-FB46-4F48-6384AB9B5ADE}"/>
              </a:ext>
            </a:extLst>
          </p:cNvPr>
          <p:cNvSpPr/>
          <p:nvPr/>
        </p:nvSpPr>
        <p:spPr>
          <a:xfrm>
            <a:off x="2675880" y="2064422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th-TH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93C9AF-459A-E39A-AEF9-4761A6CB795C}"/>
              </a:ext>
            </a:extLst>
          </p:cNvPr>
          <p:cNvSpPr/>
          <p:nvPr/>
        </p:nvSpPr>
        <p:spPr>
          <a:xfrm>
            <a:off x="3235173" y="2064422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endParaRPr lang="th-T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FA02A7-D249-1F07-24E5-61D076E18B57}"/>
              </a:ext>
            </a:extLst>
          </p:cNvPr>
          <p:cNvSpPr/>
          <p:nvPr/>
        </p:nvSpPr>
        <p:spPr>
          <a:xfrm>
            <a:off x="3794466" y="2064421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5</a:t>
            </a:r>
            <a:endParaRPr lang="th-TH" u="sng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72ECE6B-0085-AAC3-18E9-484EBC838D5D}"/>
              </a:ext>
            </a:extLst>
          </p:cNvPr>
          <p:cNvSpPr/>
          <p:nvPr/>
        </p:nvSpPr>
        <p:spPr>
          <a:xfrm>
            <a:off x="4353759" y="2064421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th-TH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2E76BD-C86A-EB09-FC3F-18E985E80B99}"/>
              </a:ext>
            </a:extLst>
          </p:cNvPr>
          <p:cNvSpPr/>
          <p:nvPr/>
        </p:nvSpPr>
        <p:spPr>
          <a:xfrm>
            <a:off x="4913052" y="2064421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th-TH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BDE99B-76DA-1091-02E0-AD183450AFB7}"/>
              </a:ext>
            </a:extLst>
          </p:cNvPr>
          <p:cNvSpPr/>
          <p:nvPr/>
        </p:nvSpPr>
        <p:spPr>
          <a:xfrm>
            <a:off x="5472345" y="2064420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endParaRPr lang="th-TH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81CF2B-B955-0226-7F12-E3813136B041}"/>
              </a:ext>
            </a:extLst>
          </p:cNvPr>
          <p:cNvSpPr/>
          <p:nvPr/>
        </p:nvSpPr>
        <p:spPr>
          <a:xfrm>
            <a:off x="6031638" y="2064420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th-TH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A43AB27-A7F5-FFC1-31ED-9EEA4A352218}"/>
              </a:ext>
            </a:extLst>
          </p:cNvPr>
          <p:cNvSpPr/>
          <p:nvPr/>
        </p:nvSpPr>
        <p:spPr>
          <a:xfrm>
            <a:off x="6590931" y="2064419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0</a:t>
            </a:r>
            <a:endParaRPr lang="th-TH" u="sng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28142C-B4FD-54ED-C6EA-BE59B7EC1C0B}"/>
              </a:ext>
            </a:extLst>
          </p:cNvPr>
          <p:cNvSpPr/>
          <p:nvPr/>
        </p:nvSpPr>
        <p:spPr>
          <a:xfrm>
            <a:off x="7150224" y="2064419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0</a:t>
            </a:r>
            <a:endParaRPr lang="th-TH" u="sng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2080429-5FFC-D331-F5F6-C38BF55FBAAA}"/>
              </a:ext>
            </a:extLst>
          </p:cNvPr>
          <p:cNvSpPr/>
          <p:nvPr/>
        </p:nvSpPr>
        <p:spPr>
          <a:xfrm>
            <a:off x="7709517" y="2064419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5</a:t>
            </a:r>
            <a:endParaRPr lang="th-TH" u="sng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CDA4C4-4264-E0CA-DA8A-BDD0662301C5}"/>
              </a:ext>
            </a:extLst>
          </p:cNvPr>
          <p:cNvSpPr/>
          <p:nvPr/>
        </p:nvSpPr>
        <p:spPr>
          <a:xfrm>
            <a:off x="8268810" y="2064420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9</a:t>
            </a:r>
            <a:endParaRPr lang="th-TH" u="sng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7C9C6BF-73AC-9D3E-0010-1C2218E22310}"/>
              </a:ext>
            </a:extLst>
          </p:cNvPr>
          <p:cNvSpPr/>
          <p:nvPr/>
        </p:nvSpPr>
        <p:spPr>
          <a:xfrm>
            <a:off x="8828103" y="2064419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6</a:t>
            </a:r>
            <a:endParaRPr lang="th-TH" u="sng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8957B97-30A1-D7AC-C3E0-91C497C26BCE}"/>
              </a:ext>
            </a:extLst>
          </p:cNvPr>
          <p:cNvSpPr/>
          <p:nvPr/>
        </p:nvSpPr>
        <p:spPr>
          <a:xfrm>
            <a:off x="9387396" y="2064419"/>
            <a:ext cx="443884" cy="5770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th-TH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5F690A6-2CC5-9384-E9D5-4841624009BB}"/>
              </a:ext>
            </a:extLst>
          </p:cNvPr>
          <p:cNvSpPr/>
          <p:nvPr/>
        </p:nvSpPr>
        <p:spPr>
          <a:xfrm>
            <a:off x="1521787" y="1983027"/>
            <a:ext cx="2201660" cy="73983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276B95E-56DC-6BA9-8216-15E3BAE3BE67}"/>
              </a:ext>
            </a:extLst>
          </p:cNvPr>
          <p:cNvSpPr/>
          <p:nvPr/>
        </p:nvSpPr>
        <p:spPr>
          <a:xfrm>
            <a:off x="3753039" y="1983027"/>
            <a:ext cx="547451" cy="7398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899953B-B6C8-31B1-B728-67AA819A2135}"/>
              </a:ext>
            </a:extLst>
          </p:cNvPr>
          <p:cNvSpPr/>
          <p:nvPr/>
        </p:nvSpPr>
        <p:spPr>
          <a:xfrm>
            <a:off x="4327125" y="1983027"/>
            <a:ext cx="1083079" cy="73983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A809E65-7082-32BF-0FC4-C4C37FC6BE65}"/>
              </a:ext>
            </a:extLst>
          </p:cNvPr>
          <p:cNvSpPr/>
          <p:nvPr/>
        </p:nvSpPr>
        <p:spPr>
          <a:xfrm>
            <a:off x="5438686" y="1983027"/>
            <a:ext cx="1083079" cy="7398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1A2C0C9-E516-6850-83B5-EAD929D3CCF8}"/>
              </a:ext>
            </a:extLst>
          </p:cNvPr>
          <p:cNvSpPr/>
          <p:nvPr/>
        </p:nvSpPr>
        <p:spPr>
          <a:xfrm>
            <a:off x="6556345" y="1983027"/>
            <a:ext cx="3342258" cy="73983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8E16813-0553-2B00-2B96-FDB73CB9A0EB}"/>
              </a:ext>
            </a:extLst>
          </p:cNvPr>
          <p:cNvSpPr txBox="1"/>
          <p:nvPr/>
        </p:nvSpPr>
        <p:spPr>
          <a:xfrm>
            <a:off x="1641631" y="1695087"/>
            <a:ext cx="24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853E2B-D313-191C-BCD7-FCEB79B0741E}"/>
              </a:ext>
            </a:extLst>
          </p:cNvPr>
          <p:cNvSpPr txBox="1"/>
          <p:nvPr/>
        </p:nvSpPr>
        <p:spPr>
          <a:xfrm>
            <a:off x="2189828" y="1695087"/>
            <a:ext cx="24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1CDA729-42BD-B896-FF0F-0C64CA6C2A0E}"/>
              </a:ext>
            </a:extLst>
          </p:cNvPr>
          <p:cNvSpPr txBox="1"/>
          <p:nvPr/>
        </p:nvSpPr>
        <p:spPr>
          <a:xfrm>
            <a:off x="2757260" y="1695087"/>
            <a:ext cx="24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85CAE39-7A4D-C766-5062-50CFD9CCF6E3}"/>
              </a:ext>
            </a:extLst>
          </p:cNvPr>
          <p:cNvSpPr txBox="1"/>
          <p:nvPr/>
        </p:nvSpPr>
        <p:spPr>
          <a:xfrm>
            <a:off x="3327648" y="1686681"/>
            <a:ext cx="24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4811DF1-47D6-6B30-6F8B-C228D652F7AF}"/>
              </a:ext>
            </a:extLst>
          </p:cNvPr>
          <p:cNvSpPr txBox="1"/>
          <p:nvPr/>
        </p:nvSpPr>
        <p:spPr>
          <a:xfrm>
            <a:off x="3866967" y="1580145"/>
            <a:ext cx="2485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/>
              <a:t>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D7106A-6F15-0CC1-281C-667FEACEB0FD}"/>
              </a:ext>
            </a:extLst>
          </p:cNvPr>
          <p:cNvSpPr txBox="1"/>
          <p:nvPr/>
        </p:nvSpPr>
        <p:spPr>
          <a:xfrm>
            <a:off x="4443277" y="1686681"/>
            <a:ext cx="24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9A2766B-3658-35CA-D35D-3FC96BFE879A}"/>
              </a:ext>
            </a:extLst>
          </p:cNvPr>
          <p:cNvSpPr txBox="1"/>
          <p:nvPr/>
        </p:nvSpPr>
        <p:spPr>
          <a:xfrm>
            <a:off x="5013676" y="1695087"/>
            <a:ext cx="24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7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34FC03A-884E-4463-50F5-8BD738FEABD0}"/>
              </a:ext>
            </a:extLst>
          </p:cNvPr>
          <p:cNvSpPr txBox="1"/>
          <p:nvPr/>
        </p:nvSpPr>
        <p:spPr>
          <a:xfrm>
            <a:off x="5526361" y="1588551"/>
            <a:ext cx="2485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/>
              <a:t>8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15BFAF7-099F-1373-2D89-640C26A773F9}"/>
              </a:ext>
            </a:extLst>
          </p:cNvPr>
          <p:cNvSpPr txBox="1"/>
          <p:nvPr/>
        </p:nvSpPr>
        <p:spPr>
          <a:xfrm>
            <a:off x="6129305" y="1579673"/>
            <a:ext cx="2485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/>
              <a:t>9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BF6BF68-B580-6AEA-499A-9A94C6AA91F7}"/>
              </a:ext>
            </a:extLst>
          </p:cNvPr>
          <p:cNvSpPr txBox="1"/>
          <p:nvPr/>
        </p:nvSpPr>
        <p:spPr>
          <a:xfrm>
            <a:off x="6631624" y="1695087"/>
            <a:ext cx="388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10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3FA604C-A42A-489C-094C-38FAC51BBB41}"/>
              </a:ext>
            </a:extLst>
          </p:cNvPr>
          <p:cNvSpPr txBox="1"/>
          <p:nvPr/>
        </p:nvSpPr>
        <p:spPr>
          <a:xfrm>
            <a:off x="7197409" y="1695087"/>
            <a:ext cx="388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11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18EAFFF-4581-E686-3D00-33290AE4152E}"/>
              </a:ext>
            </a:extLst>
          </p:cNvPr>
          <p:cNvSpPr txBox="1"/>
          <p:nvPr/>
        </p:nvSpPr>
        <p:spPr>
          <a:xfrm>
            <a:off x="7739667" y="1698255"/>
            <a:ext cx="388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12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CE0BFCB-3B3A-6F0F-0D89-15E77BEB9382}"/>
              </a:ext>
            </a:extLst>
          </p:cNvPr>
          <p:cNvSpPr txBox="1"/>
          <p:nvPr/>
        </p:nvSpPr>
        <p:spPr>
          <a:xfrm>
            <a:off x="8296742" y="1695087"/>
            <a:ext cx="388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13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A53C103-64B0-F980-3B84-BFA621240A41}"/>
              </a:ext>
            </a:extLst>
          </p:cNvPr>
          <p:cNvSpPr txBox="1"/>
          <p:nvPr/>
        </p:nvSpPr>
        <p:spPr>
          <a:xfrm>
            <a:off x="8856035" y="1704310"/>
            <a:ext cx="388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14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6BDD16B-30D5-741D-BEC7-CE50C277A4A9}"/>
              </a:ext>
            </a:extLst>
          </p:cNvPr>
          <p:cNvSpPr txBox="1"/>
          <p:nvPr/>
        </p:nvSpPr>
        <p:spPr>
          <a:xfrm>
            <a:off x="9405251" y="1686681"/>
            <a:ext cx="388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/>
              <a:t>15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3A481BB-FC8A-D22D-7E4F-FEC2E49F547F}"/>
              </a:ext>
            </a:extLst>
          </p:cNvPr>
          <p:cNvSpPr/>
          <p:nvPr/>
        </p:nvSpPr>
        <p:spPr>
          <a:xfrm>
            <a:off x="3723200" y="2860231"/>
            <a:ext cx="6107833" cy="1304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BF54421-98D1-66C5-4378-DEFC839CCF24}"/>
              </a:ext>
            </a:extLst>
          </p:cNvPr>
          <p:cNvSpPr txBox="1"/>
          <p:nvPr/>
        </p:nvSpPr>
        <p:spPr>
          <a:xfrm>
            <a:off x="6206909" y="2741091"/>
            <a:ext cx="121505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h-TH" sz="2000" dirty="0"/>
              <a:t>มือถือ (11 ตัว)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62DC5411-801B-2869-109D-9E743E42B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132" y="582868"/>
            <a:ext cx="7716406" cy="69008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02909863-CCB7-CD1D-0F02-C5133E55E79F}"/>
              </a:ext>
            </a:extLst>
          </p:cNvPr>
          <p:cNvSpPr txBox="1"/>
          <p:nvPr/>
        </p:nvSpPr>
        <p:spPr>
          <a:xfrm>
            <a:off x="1978247" y="354552"/>
            <a:ext cx="22016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u="sng" dirty="0">
                <a:solidFill>
                  <a:srgbClr val="FF0000"/>
                </a:solidFill>
              </a:rPr>
              <a:t>หลักที่ 5</a:t>
            </a:r>
          </a:p>
          <a:p>
            <a:r>
              <a:rPr lang="th-TH" sz="3200" b="1" u="sng" dirty="0">
                <a:solidFill>
                  <a:srgbClr val="FF0000"/>
                </a:solidFill>
              </a:rPr>
              <a:t>ประเภทสินค้า</a:t>
            </a:r>
            <a:endParaRPr lang="th-TH" sz="1200" b="1" dirty="0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FBBDB771-5156-6B25-C71F-53F4A859DC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7391" y="3616208"/>
            <a:ext cx="7921887" cy="6688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3D896E74-EA4B-3490-8B56-040F1C73293E}"/>
              </a:ext>
            </a:extLst>
          </p:cNvPr>
          <p:cNvSpPr txBox="1"/>
          <p:nvPr/>
        </p:nvSpPr>
        <p:spPr>
          <a:xfrm>
            <a:off x="2297103" y="3519977"/>
            <a:ext cx="14159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u="sng" dirty="0">
                <a:solidFill>
                  <a:srgbClr val="FF0000"/>
                </a:solidFill>
              </a:rPr>
              <a:t>หลักที่ 8 </a:t>
            </a:r>
          </a:p>
          <a:p>
            <a:r>
              <a:rPr lang="th-TH" b="1" u="sng" dirty="0">
                <a:solidFill>
                  <a:srgbClr val="FF0000"/>
                </a:solidFill>
              </a:rPr>
              <a:t>ปีที่ผลิต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E9575D9-7470-4860-BCD4-F0C3F75C44BC}"/>
              </a:ext>
            </a:extLst>
          </p:cNvPr>
          <p:cNvSpPr txBox="1"/>
          <p:nvPr/>
        </p:nvSpPr>
        <p:spPr>
          <a:xfrm>
            <a:off x="2335571" y="5044238"/>
            <a:ext cx="20603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u="sng" dirty="0">
                <a:solidFill>
                  <a:srgbClr val="FF0000"/>
                </a:solidFill>
              </a:rPr>
              <a:t>หลักที่ 9 </a:t>
            </a:r>
          </a:p>
          <a:p>
            <a:r>
              <a:rPr lang="th-TH" b="1" u="sng" dirty="0">
                <a:solidFill>
                  <a:srgbClr val="FF0000"/>
                </a:solidFill>
              </a:rPr>
              <a:t>เดือนที่ผลิต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438D4AF3-B964-DFC4-238B-EF44F64F91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9046" y="5115176"/>
            <a:ext cx="8124825" cy="7334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7747AECE-0F95-1F28-FECE-47E8F469C318}"/>
              </a:ext>
            </a:extLst>
          </p:cNvPr>
          <p:cNvSpPr txBox="1"/>
          <p:nvPr/>
        </p:nvSpPr>
        <p:spPr>
          <a:xfrm>
            <a:off x="6206909" y="83879"/>
            <a:ext cx="3209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u="sng" dirty="0">
                <a:solidFill>
                  <a:srgbClr val="FF0000"/>
                </a:solidFill>
              </a:rPr>
              <a:t>มีแค่ตามตารางเท่านั้น</a:t>
            </a:r>
            <a:endParaRPr lang="th-TH" sz="1400" b="1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5C1E255-ACA8-26B6-9660-50DB53DD00F0}"/>
              </a:ext>
            </a:extLst>
          </p:cNvPr>
          <p:cNvSpPr txBox="1"/>
          <p:nvPr/>
        </p:nvSpPr>
        <p:spPr>
          <a:xfrm>
            <a:off x="6556345" y="5919539"/>
            <a:ext cx="2687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u="sng" dirty="0">
                <a:solidFill>
                  <a:srgbClr val="FF0000"/>
                </a:solidFill>
              </a:rPr>
              <a:t>มีแค่ 1-</a:t>
            </a:r>
            <a:r>
              <a:rPr lang="en-US" sz="3600" u="sng" dirty="0">
                <a:solidFill>
                  <a:srgbClr val="FF0000"/>
                </a:solidFill>
              </a:rPr>
              <a:t>c</a:t>
            </a:r>
            <a:r>
              <a:rPr lang="en-US" sz="3600" b="1" u="sng" dirty="0">
                <a:solidFill>
                  <a:srgbClr val="FF0000"/>
                </a:solidFill>
              </a:rPr>
              <a:t> </a:t>
            </a:r>
            <a:r>
              <a:rPr lang="th-TH" sz="3600" b="1" u="sng" dirty="0">
                <a:solidFill>
                  <a:srgbClr val="FF0000"/>
                </a:solidFill>
              </a:rPr>
              <a:t>เท่านั้น</a:t>
            </a:r>
          </a:p>
        </p:txBody>
      </p:sp>
    </p:spTree>
    <p:extLst>
      <p:ext uri="{BB962C8B-B14F-4D97-AF65-F5344CB8AC3E}">
        <p14:creationId xmlns:p14="http://schemas.microsoft.com/office/powerpoint/2010/main" val="4072303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178</Words>
  <Application>Microsoft Office PowerPoint</Application>
  <PresentationFormat>Widescreen</PresentationFormat>
  <Paragraphs>88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Natthachai Sittichot</dc:creator>
  <cp:lastModifiedBy>Natthachai Sittichot</cp:lastModifiedBy>
  <cp:revision>72</cp:revision>
  <dcterms:created xsi:type="dcterms:W3CDTF">2023-10-11T18:47:47Z</dcterms:created>
  <dcterms:modified xsi:type="dcterms:W3CDTF">2023-10-11T19:54:16Z</dcterms:modified>
</cp:coreProperties>
</file>