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9"/>
  </p:notesMasterIdLst>
  <p:handoutMasterIdLst>
    <p:handoutMasterId r:id="rId100"/>
  </p:handoutMasterIdLst>
  <p:sldIdLst>
    <p:sldId id="629" r:id="rId2"/>
    <p:sldId id="738" r:id="rId3"/>
    <p:sldId id="739" r:id="rId4"/>
    <p:sldId id="736" r:id="rId5"/>
    <p:sldId id="737" r:id="rId6"/>
    <p:sldId id="798" r:id="rId7"/>
    <p:sldId id="799" r:id="rId8"/>
    <p:sldId id="801" r:id="rId9"/>
    <p:sldId id="803" r:id="rId10"/>
    <p:sldId id="804" r:id="rId11"/>
    <p:sldId id="802" r:id="rId12"/>
    <p:sldId id="800" r:id="rId13"/>
    <p:sldId id="845" r:id="rId14"/>
    <p:sldId id="846" r:id="rId15"/>
    <p:sldId id="847" r:id="rId16"/>
    <p:sldId id="849" r:id="rId17"/>
    <p:sldId id="850" r:id="rId18"/>
    <p:sldId id="851" r:id="rId19"/>
    <p:sldId id="852" r:id="rId20"/>
    <p:sldId id="853" r:id="rId21"/>
    <p:sldId id="854" r:id="rId22"/>
    <p:sldId id="855" r:id="rId23"/>
    <p:sldId id="856" r:id="rId24"/>
    <p:sldId id="857" r:id="rId25"/>
    <p:sldId id="858" r:id="rId26"/>
    <p:sldId id="859" r:id="rId27"/>
    <p:sldId id="861" r:id="rId28"/>
    <p:sldId id="871" r:id="rId29"/>
    <p:sldId id="873" r:id="rId30"/>
    <p:sldId id="878" r:id="rId31"/>
    <p:sldId id="882" r:id="rId32"/>
    <p:sldId id="883" r:id="rId33"/>
    <p:sldId id="886" r:id="rId34"/>
    <p:sldId id="887" r:id="rId35"/>
    <p:sldId id="888" r:id="rId36"/>
    <p:sldId id="889" r:id="rId37"/>
    <p:sldId id="862" r:id="rId38"/>
    <p:sldId id="863" r:id="rId39"/>
    <p:sldId id="864" r:id="rId40"/>
    <p:sldId id="865" r:id="rId41"/>
    <p:sldId id="866" r:id="rId42"/>
    <p:sldId id="867" r:id="rId43"/>
    <p:sldId id="868" r:id="rId44"/>
    <p:sldId id="906" r:id="rId45"/>
    <p:sldId id="907" r:id="rId46"/>
    <p:sldId id="908" r:id="rId47"/>
    <p:sldId id="909" r:id="rId48"/>
    <p:sldId id="910" r:id="rId49"/>
    <p:sldId id="911" r:id="rId50"/>
    <p:sldId id="734" r:id="rId51"/>
    <p:sldId id="934" r:id="rId52"/>
    <p:sldId id="935" r:id="rId53"/>
    <p:sldId id="936" r:id="rId54"/>
    <p:sldId id="937" r:id="rId55"/>
    <p:sldId id="938" r:id="rId56"/>
    <p:sldId id="939" r:id="rId57"/>
    <p:sldId id="940" r:id="rId58"/>
    <p:sldId id="941" r:id="rId59"/>
    <p:sldId id="944" r:id="rId60"/>
    <p:sldId id="945" r:id="rId61"/>
    <p:sldId id="946" r:id="rId62"/>
    <p:sldId id="729" r:id="rId63"/>
    <p:sldId id="730" r:id="rId64"/>
    <p:sldId id="903" r:id="rId65"/>
    <p:sldId id="843" r:id="rId66"/>
    <p:sldId id="844" r:id="rId67"/>
    <p:sldId id="915" r:id="rId68"/>
    <p:sldId id="916" r:id="rId69"/>
    <p:sldId id="892" r:id="rId70"/>
    <p:sldId id="947" r:id="rId71"/>
    <p:sldId id="951" r:id="rId72"/>
    <p:sldId id="893" r:id="rId73"/>
    <p:sldId id="917" r:id="rId74"/>
    <p:sldId id="918" r:id="rId75"/>
    <p:sldId id="894" r:id="rId76"/>
    <p:sldId id="920" r:id="rId77"/>
    <p:sldId id="950" r:id="rId78"/>
    <p:sldId id="895" r:id="rId79"/>
    <p:sldId id="924" r:id="rId80"/>
    <p:sldId id="928" r:id="rId81"/>
    <p:sldId id="897" r:id="rId82"/>
    <p:sldId id="921" r:id="rId83"/>
    <p:sldId id="923" r:id="rId84"/>
    <p:sldId id="898" r:id="rId85"/>
    <p:sldId id="919" r:id="rId86"/>
    <p:sldId id="900" r:id="rId87"/>
    <p:sldId id="925" r:id="rId88"/>
    <p:sldId id="901" r:id="rId89"/>
    <p:sldId id="932" r:id="rId90"/>
    <p:sldId id="931" r:id="rId91"/>
    <p:sldId id="948" r:id="rId92"/>
    <p:sldId id="949" r:id="rId93"/>
    <p:sldId id="933" r:id="rId94"/>
    <p:sldId id="912" r:id="rId95"/>
    <p:sldId id="952" r:id="rId96"/>
    <p:sldId id="954" r:id="rId97"/>
    <p:sldId id="574" r:id="rId98"/>
  </p:sldIdLst>
  <p:sldSz cx="9906000" cy="6858000" type="A4"/>
  <p:notesSz cx="6788150" cy="992346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pos="3120">
          <p15:clr>
            <a:srgbClr val="A4A3A4"/>
          </p15:clr>
        </p15:guide>
      </p15:sldGuideLst>
    </p:ext>
    <p:ext uri="{2D200454-40CA-4A62-9FC3-DE9A4176ACB9}">
      <p15:notesGuideLst xmlns:p15="http://schemas.microsoft.com/office/powerpoint/2012/main">
        <p15:guide id="1" orient="horz" pos="3126">
          <p15:clr>
            <a:srgbClr val="A4A3A4"/>
          </p15:clr>
        </p15:guide>
        <p15:guide id="2" pos="213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0000FF"/>
    <a:srgbClr val="F2DCDB"/>
    <a:srgbClr val="0000CC"/>
    <a:srgbClr val="3333FF"/>
    <a:srgbClr val="FFFF00"/>
    <a:srgbClr val="D2F501"/>
    <a:srgbClr val="EEFE8C"/>
    <a:srgbClr val="2537E7"/>
    <a:srgbClr val="66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보통 스타일 2 - 강조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385" autoAdjust="0"/>
    <p:restoredTop sz="95850" autoAdjust="0"/>
  </p:normalViewPr>
  <p:slideViewPr>
    <p:cSldViewPr snapToGrid="0">
      <p:cViewPr varScale="1">
        <p:scale>
          <a:sx n="113" d="100"/>
          <a:sy n="113" d="100"/>
        </p:scale>
        <p:origin x="1530" y="114"/>
      </p:cViewPr>
      <p:guideLst>
        <p:guide orient="horz" pos="2160"/>
        <p:guide pos="2880"/>
        <p:guide pos="3120"/>
      </p:guideLst>
    </p:cSldViewPr>
  </p:slideViewPr>
  <p:outlineViewPr>
    <p:cViewPr>
      <p:scale>
        <a:sx n="33" d="100"/>
        <a:sy n="33" d="100"/>
      </p:scale>
      <p:origin x="0" y="0"/>
    </p:cViewPr>
  </p:outlineViewPr>
  <p:notesTextViewPr>
    <p:cViewPr>
      <p:scale>
        <a:sx n="3" d="2"/>
        <a:sy n="3" d="2"/>
      </p:scale>
      <p:origin x="0" y="0"/>
    </p:cViewPr>
  </p:notesTextViewPr>
  <p:notesViewPr>
    <p:cSldViewPr snapToGrid="0">
      <p:cViewPr varScale="1">
        <p:scale>
          <a:sx n="73" d="100"/>
          <a:sy n="73" d="100"/>
        </p:scale>
        <p:origin x="-2748" y="-96"/>
      </p:cViewPr>
      <p:guideLst>
        <p:guide orient="horz" pos="3126"/>
        <p:guide pos="2138"/>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viewProps" Target="view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notesMaster" Target="notesMasters/notesMaster1.xml"/><Relationship Id="rId10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머리글 개체 틀 1"/>
          <p:cNvSpPr>
            <a:spLocks noGrp="1"/>
          </p:cNvSpPr>
          <p:nvPr>
            <p:ph type="hdr" sz="quarter"/>
          </p:nvPr>
        </p:nvSpPr>
        <p:spPr>
          <a:xfrm>
            <a:off x="0" y="0"/>
            <a:ext cx="2941532" cy="496173"/>
          </a:xfrm>
          <a:prstGeom prst="rect">
            <a:avLst/>
          </a:prstGeom>
        </p:spPr>
        <p:txBody>
          <a:bodyPr vert="horz" lIns="91440" tIns="45720" rIns="91440" bIns="45720" rtlCol="0"/>
          <a:lstStyle>
            <a:lvl1pPr algn="l">
              <a:defRPr sz="1200"/>
            </a:lvl1pPr>
          </a:lstStyle>
          <a:p>
            <a:endParaRPr lang="ko-KR" altLang="en-US"/>
          </a:p>
        </p:txBody>
      </p:sp>
      <p:sp>
        <p:nvSpPr>
          <p:cNvPr id="3" name="날짜 개체 틀 2"/>
          <p:cNvSpPr>
            <a:spLocks noGrp="1"/>
          </p:cNvSpPr>
          <p:nvPr>
            <p:ph type="dt" sz="quarter" idx="1"/>
          </p:nvPr>
        </p:nvSpPr>
        <p:spPr>
          <a:xfrm>
            <a:off x="3845047" y="0"/>
            <a:ext cx="2941532" cy="496173"/>
          </a:xfrm>
          <a:prstGeom prst="rect">
            <a:avLst/>
          </a:prstGeom>
        </p:spPr>
        <p:txBody>
          <a:bodyPr vert="horz" lIns="91440" tIns="45720" rIns="91440" bIns="45720" rtlCol="0"/>
          <a:lstStyle>
            <a:lvl1pPr algn="r">
              <a:defRPr sz="1200"/>
            </a:lvl1pPr>
          </a:lstStyle>
          <a:p>
            <a:fld id="{3AAF2BC6-0E55-499C-AF62-10EFA5242A61}" type="datetimeFigureOut">
              <a:rPr lang="ko-KR" altLang="en-US" smtClean="0"/>
              <a:pPr/>
              <a:t>2024-01-19</a:t>
            </a:fld>
            <a:endParaRPr lang="ko-KR" altLang="en-US"/>
          </a:p>
        </p:txBody>
      </p:sp>
      <p:sp>
        <p:nvSpPr>
          <p:cNvPr id="4" name="바닥글 개체 틀 3"/>
          <p:cNvSpPr>
            <a:spLocks noGrp="1"/>
          </p:cNvSpPr>
          <p:nvPr>
            <p:ph type="ftr" sz="quarter" idx="2"/>
          </p:nvPr>
        </p:nvSpPr>
        <p:spPr>
          <a:xfrm>
            <a:off x="0" y="9425568"/>
            <a:ext cx="2941532" cy="496173"/>
          </a:xfrm>
          <a:prstGeom prst="rect">
            <a:avLst/>
          </a:prstGeom>
        </p:spPr>
        <p:txBody>
          <a:bodyPr vert="horz" lIns="91440" tIns="45720" rIns="91440" bIns="45720" rtlCol="0" anchor="b"/>
          <a:lstStyle>
            <a:lvl1pPr algn="l">
              <a:defRPr sz="1200"/>
            </a:lvl1pPr>
          </a:lstStyle>
          <a:p>
            <a:endParaRPr lang="ko-KR" altLang="en-US"/>
          </a:p>
        </p:txBody>
      </p:sp>
      <p:sp>
        <p:nvSpPr>
          <p:cNvPr id="5" name="슬라이드 번호 개체 틀 4"/>
          <p:cNvSpPr>
            <a:spLocks noGrp="1"/>
          </p:cNvSpPr>
          <p:nvPr>
            <p:ph type="sldNum" sz="quarter" idx="3"/>
          </p:nvPr>
        </p:nvSpPr>
        <p:spPr>
          <a:xfrm>
            <a:off x="3845047" y="9425568"/>
            <a:ext cx="2941532" cy="496173"/>
          </a:xfrm>
          <a:prstGeom prst="rect">
            <a:avLst/>
          </a:prstGeom>
        </p:spPr>
        <p:txBody>
          <a:bodyPr vert="horz" lIns="91440" tIns="45720" rIns="91440" bIns="45720" rtlCol="0" anchor="b"/>
          <a:lstStyle>
            <a:lvl1pPr algn="r">
              <a:defRPr sz="1200"/>
            </a:lvl1pPr>
          </a:lstStyle>
          <a:p>
            <a:fld id="{52BBCB46-673A-4183-B2ED-35AE723B76CC}" type="slidenum">
              <a:rPr lang="ko-KR" altLang="en-US" smtClean="0"/>
              <a:pPr/>
              <a:t>‹#›</a:t>
            </a:fld>
            <a:endParaRPr lang="ko-KR" altLang="en-US"/>
          </a:p>
        </p:txBody>
      </p:sp>
    </p:spTree>
    <p:extLst>
      <p:ext uri="{BB962C8B-B14F-4D97-AF65-F5344CB8AC3E}">
        <p14:creationId xmlns:p14="http://schemas.microsoft.com/office/powerpoint/2010/main" val="163954499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1532" cy="496173"/>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45047" y="0"/>
            <a:ext cx="2941532" cy="496173"/>
          </a:xfrm>
          <a:prstGeom prst="rect">
            <a:avLst/>
          </a:prstGeom>
        </p:spPr>
        <p:txBody>
          <a:bodyPr vert="horz" lIns="91440" tIns="45720" rIns="91440" bIns="45720" rtlCol="0"/>
          <a:lstStyle>
            <a:lvl1pPr algn="r">
              <a:defRPr sz="1200"/>
            </a:lvl1pPr>
          </a:lstStyle>
          <a:p>
            <a:fld id="{4F4B7264-F3F1-4C82-8DF7-5AE5722B9EF1}" type="datetimeFigureOut">
              <a:rPr lang="en-US" smtClean="0"/>
              <a:pPr/>
              <a:t>1/19/2024</a:t>
            </a:fld>
            <a:endParaRPr lang="en-GB" dirty="0"/>
          </a:p>
        </p:txBody>
      </p:sp>
      <p:sp>
        <p:nvSpPr>
          <p:cNvPr id="4" name="Slide Image Placeholder 3"/>
          <p:cNvSpPr>
            <a:spLocks noGrp="1" noRot="1" noChangeAspect="1"/>
          </p:cNvSpPr>
          <p:nvPr>
            <p:ph type="sldImg" idx="2"/>
          </p:nvPr>
        </p:nvSpPr>
        <p:spPr>
          <a:xfrm>
            <a:off x="708025" y="744538"/>
            <a:ext cx="5372100" cy="3721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78815" y="4713645"/>
            <a:ext cx="5430520" cy="446555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5568"/>
            <a:ext cx="2941532" cy="496173"/>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45047" y="9425568"/>
            <a:ext cx="2941532" cy="496173"/>
          </a:xfrm>
          <a:prstGeom prst="rect">
            <a:avLst/>
          </a:prstGeom>
        </p:spPr>
        <p:txBody>
          <a:bodyPr vert="horz" lIns="91440" tIns="45720" rIns="91440" bIns="45720" rtlCol="0" anchor="b"/>
          <a:lstStyle>
            <a:lvl1pPr algn="r">
              <a:defRPr sz="1200"/>
            </a:lvl1pPr>
          </a:lstStyle>
          <a:p>
            <a:fld id="{CA571486-FE54-4290-85B7-6663619915AC}" type="slidenum">
              <a:rPr lang="en-GB" smtClean="0"/>
              <a:pPr/>
              <a:t>‹#›</a:t>
            </a:fld>
            <a:endParaRPr lang="en-GB" dirty="0"/>
          </a:p>
        </p:txBody>
      </p:sp>
    </p:spTree>
    <p:extLst>
      <p:ext uri="{BB962C8B-B14F-4D97-AF65-F5344CB8AC3E}">
        <p14:creationId xmlns:p14="http://schemas.microsoft.com/office/powerpoint/2010/main" val="3491732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708025" y="744538"/>
            <a:ext cx="5372100" cy="3721100"/>
          </a:xfrm>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fld id="{676AB634-DCEF-404B-A2FF-4EDCF948FAAA}" type="slidenum">
              <a:rPr lang="ko-KR" altLang="en-US" smtClean="0"/>
              <a:pPr/>
              <a:t>1</a:t>
            </a:fld>
            <a:endParaRPr lang="ko-KR" altLang="en-US"/>
          </a:p>
        </p:txBody>
      </p:sp>
    </p:spTree>
    <p:extLst>
      <p:ext uri="{BB962C8B-B14F-4D97-AF65-F5344CB8AC3E}">
        <p14:creationId xmlns:p14="http://schemas.microsoft.com/office/powerpoint/2010/main" val="3690464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708025" y="744538"/>
            <a:ext cx="5372100" cy="3721100"/>
          </a:xfrm>
        </p:spPr>
      </p:sp>
      <p:sp>
        <p:nvSpPr>
          <p:cNvPr id="3" name="슬라이드 노트 개체 틀 2"/>
          <p:cNvSpPr>
            <a:spLocks noGrp="1"/>
          </p:cNvSpPr>
          <p:nvPr>
            <p:ph type="body" idx="1"/>
          </p:nvPr>
        </p:nvSpPr>
        <p:spPr/>
        <p:txBody>
          <a:bodyPr>
            <a:normAutofit/>
          </a:bodyPr>
          <a:lstStyle/>
          <a:p>
            <a:endParaRPr lang="ko-KR" altLang="en-US" dirty="0"/>
          </a:p>
        </p:txBody>
      </p:sp>
      <p:sp>
        <p:nvSpPr>
          <p:cNvPr id="4" name="슬라이드 번호 개체 틀 3"/>
          <p:cNvSpPr>
            <a:spLocks noGrp="1"/>
          </p:cNvSpPr>
          <p:nvPr>
            <p:ph type="sldNum" sz="quarter" idx="10"/>
          </p:nvPr>
        </p:nvSpPr>
        <p:spPr/>
        <p:txBody>
          <a:bodyPr/>
          <a:lstStyle/>
          <a:p>
            <a:fld id="{CA571486-FE54-4290-85B7-6663619915AC}" type="slidenum">
              <a:rPr lang="en-GB" smtClean="0"/>
              <a:pPr/>
              <a:t>12</a:t>
            </a:fld>
            <a:endParaRPr lang="en-GB" dirty="0"/>
          </a:p>
        </p:txBody>
      </p:sp>
    </p:spTree>
    <p:extLst>
      <p:ext uri="{BB962C8B-B14F-4D97-AF65-F5344CB8AC3E}">
        <p14:creationId xmlns:p14="http://schemas.microsoft.com/office/powerpoint/2010/main" val="22429758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708025" y="744538"/>
            <a:ext cx="5372100" cy="3721100"/>
          </a:xfrm>
        </p:spPr>
      </p:sp>
      <p:sp>
        <p:nvSpPr>
          <p:cNvPr id="3" name="슬라이드 노트 개체 틀 2"/>
          <p:cNvSpPr>
            <a:spLocks noGrp="1"/>
          </p:cNvSpPr>
          <p:nvPr>
            <p:ph type="body" idx="1"/>
          </p:nvPr>
        </p:nvSpPr>
        <p:spPr/>
        <p:txBody>
          <a:bodyPr>
            <a:normAutofit/>
          </a:bodyPr>
          <a:lstStyle/>
          <a:p>
            <a:endParaRPr lang="ko-KR" altLang="en-US" dirty="0"/>
          </a:p>
        </p:txBody>
      </p:sp>
      <p:sp>
        <p:nvSpPr>
          <p:cNvPr id="4" name="슬라이드 번호 개체 틀 3"/>
          <p:cNvSpPr>
            <a:spLocks noGrp="1"/>
          </p:cNvSpPr>
          <p:nvPr>
            <p:ph type="sldNum" sz="quarter" idx="10"/>
          </p:nvPr>
        </p:nvSpPr>
        <p:spPr/>
        <p:txBody>
          <a:bodyPr/>
          <a:lstStyle/>
          <a:p>
            <a:fld id="{CA571486-FE54-4290-85B7-6663619915AC}" type="slidenum">
              <a:rPr lang="en-GB" smtClean="0"/>
              <a:pPr/>
              <a:t>13</a:t>
            </a:fld>
            <a:endParaRPr lang="en-GB" dirty="0"/>
          </a:p>
        </p:txBody>
      </p:sp>
    </p:spTree>
    <p:extLst>
      <p:ext uri="{BB962C8B-B14F-4D97-AF65-F5344CB8AC3E}">
        <p14:creationId xmlns:p14="http://schemas.microsoft.com/office/powerpoint/2010/main" val="21809737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708025" y="744538"/>
            <a:ext cx="5372100" cy="3721100"/>
          </a:xfrm>
        </p:spPr>
      </p:sp>
      <p:sp>
        <p:nvSpPr>
          <p:cNvPr id="3" name="슬라이드 노트 개체 틀 2"/>
          <p:cNvSpPr>
            <a:spLocks noGrp="1"/>
          </p:cNvSpPr>
          <p:nvPr>
            <p:ph type="body" idx="1"/>
          </p:nvPr>
        </p:nvSpPr>
        <p:spPr/>
        <p:txBody>
          <a:bodyPr>
            <a:normAutofit/>
          </a:bodyPr>
          <a:lstStyle/>
          <a:p>
            <a:endParaRPr lang="ko-KR" altLang="en-US" dirty="0"/>
          </a:p>
        </p:txBody>
      </p:sp>
      <p:sp>
        <p:nvSpPr>
          <p:cNvPr id="4" name="슬라이드 번호 개체 틀 3"/>
          <p:cNvSpPr>
            <a:spLocks noGrp="1"/>
          </p:cNvSpPr>
          <p:nvPr>
            <p:ph type="sldNum" sz="quarter" idx="10"/>
          </p:nvPr>
        </p:nvSpPr>
        <p:spPr/>
        <p:txBody>
          <a:bodyPr/>
          <a:lstStyle/>
          <a:p>
            <a:fld id="{CA571486-FE54-4290-85B7-6663619915AC}" type="slidenum">
              <a:rPr lang="en-GB" smtClean="0"/>
              <a:pPr/>
              <a:t>14</a:t>
            </a:fld>
            <a:endParaRPr lang="en-GB" dirty="0"/>
          </a:p>
        </p:txBody>
      </p:sp>
    </p:spTree>
    <p:extLst>
      <p:ext uri="{BB962C8B-B14F-4D97-AF65-F5344CB8AC3E}">
        <p14:creationId xmlns:p14="http://schemas.microsoft.com/office/powerpoint/2010/main" val="22836590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708025" y="744538"/>
            <a:ext cx="5372100" cy="3721100"/>
          </a:xfrm>
        </p:spPr>
      </p:sp>
      <p:sp>
        <p:nvSpPr>
          <p:cNvPr id="3" name="슬라이드 노트 개체 틀 2"/>
          <p:cNvSpPr>
            <a:spLocks noGrp="1"/>
          </p:cNvSpPr>
          <p:nvPr>
            <p:ph type="body" idx="1"/>
          </p:nvPr>
        </p:nvSpPr>
        <p:spPr/>
        <p:txBody>
          <a:bodyPr>
            <a:normAutofit/>
          </a:bodyPr>
          <a:lstStyle/>
          <a:p>
            <a:endParaRPr lang="ko-KR" altLang="en-US" dirty="0"/>
          </a:p>
        </p:txBody>
      </p:sp>
      <p:sp>
        <p:nvSpPr>
          <p:cNvPr id="4" name="슬라이드 번호 개체 틀 3"/>
          <p:cNvSpPr>
            <a:spLocks noGrp="1"/>
          </p:cNvSpPr>
          <p:nvPr>
            <p:ph type="sldNum" sz="quarter" idx="10"/>
          </p:nvPr>
        </p:nvSpPr>
        <p:spPr/>
        <p:txBody>
          <a:bodyPr/>
          <a:lstStyle/>
          <a:p>
            <a:fld id="{CA571486-FE54-4290-85B7-6663619915AC}" type="slidenum">
              <a:rPr lang="en-GB" smtClean="0"/>
              <a:pPr/>
              <a:t>15</a:t>
            </a:fld>
            <a:endParaRPr lang="en-GB" dirty="0"/>
          </a:p>
        </p:txBody>
      </p:sp>
    </p:spTree>
    <p:extLst>
      <p:ext uri="{BB962C8B-B14F-4D97-AF65-F5344CB8AC3E}">
        <p14:creationId xmlns:p14="http://schemas.microsoft.com/office/powerpoint/2010/main" val="16488362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708025" y="744538"/>
            <a:ext cx="5372100" cy="3721100"/>
          </a:xfrm>
        </p:spPr>
      </p:sp>
      <p:sp>
        <p:nvSpPr>
          <p:cNvPr id="3" name="슬라이드 노트 개체 틀 2"/>
          <p:cNvSpPr>
            <a:spLocks noGrp="1"/>
          </p:cNvSpPr>
          <p:nvPr>
            <p:ph type="body" idx="1"/>
          </p:nvPr>
        </p:nvSpPr>
        <p:spPr/>
        <p:txBody>
          <a:bodyPr>
            <a:normAutofit/>
          </a:bodyPr>
          <a:lstStyle/>
          <a:p>
            <a:endParaRPr lang="ko-KR" altLang="en-US" dirty="0"/>
          </a:p>
        </p:txBody>
      </p:sp>
      <p:sp>
        <p:nvSpPr>
          <p:cNvPr id="4" name="슬라이드 번호 개체 틀 3"/>
          <p:cNvSpPr>
            <a:spLocks noGrp="1"/>
          </p:cNvSpPr>
          <p:nvPr>
            <p:ph type="sldNum" sz="quarter" idx="10"/>
          </p:nvPr>
        </p:nvSpPr>
        <p:spPr/>
        <p:txBody>
          <a:bodyPr/>
          <a:lstStyle/>
          <a:p>
            <a:fld id="{CA571486-FE54-4290-85B7-6663619915AC}" type="slidenum">
              <a:rPr lang="en-GB" smtClean="0"/>
              <a:pPr/>
              <a:t>16</a:t>
            </a:fld>
            <a:endParaRPr lang="en-GB" dirty="0"/>
          </a:p>
        </p:txBody>
      </p:sp>
    </p:spTree>
    <p:extLst>
      <p:ext uri="{BB962C8B-B14F-4D97-AF65-F5344CB8AC3E}">
        <p14:creationId xmlns:p14="http://schemas.microsoft.com/office/powerpoint/2010/main" val="17141709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708025" y="744538"/>
            <a:ext cx="5372100" cy="3721100"/>
          </a:xfrm>
        </p:spPr>
      </p:sp>
      <p:sp>
        <p:nvSpPr>
          <p:cNvPr id="3" name="슬라이드 노트 개체 틀 2"/>
          <p:cNvSpPr>
            <a:spLocks noGrp="1"/>
          </p:cNvSpPr>
          <p:nvPr>
            <p:ph type="body" idx="1"/>
          </p:nvPr>
        </p:nvSpPr>
        <p:spPr/>
        <p:txBody>
          <a:bodyPr>
            <a:normAutofit/>
          </a:bodyPr>
          <a:lstStyle/>
          <a:p>
            <a:endParaRPr lang="ko-KR" altLang="en-US" dirty="0"/>
          </a:p>
        </p:txBody>
      </p:sp>
      <p:sp>
        <p:nvSpPr>
          <p:cNvPr id="4" name="슬라이드 번호 개체 틀 3"/>
          <p:cNvSpPr>
            <a:spLocks noGrp="1"/>
          </p:cNvSpPr>
          <p:nvPr>
            <p:ph type="sldNum" sz="quarter" idx="10"/>
          </p:nvPr>
        </p:nvSpPr>
        <p:spPr/>
        <p:txBody>
          <a:bodyPr/>
          <a:lstStyle/>
          <a:p>
            <a:fld id="{CA571486-FE54-4290-85B7-6663619915AC}" type="slidenum">
              <a:rPr lang="en-GB" smtClean="0"/>
              <a:pPr/>
              <a:t>17</a:t>
            </a:fld>
            <a:endParaRPr lang="en-GB" dirty="0"/>
          </a:p>
        </p:txBody>
      </p:sp>
    </p:spTree>
    <p:extLst>
      <p:ext uri="{BB962C8B-B14F-4D97-AF65-F5344CB8AC3E}">
        <p14:creationId xmlns:p14="http://schemas.microsoft.com/office/powerpoint/2010/main" val="19024229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708025" y="744538"/>
            <a:ext cx="5372100" cy="3721100"/>
          </a:xfrm>
        </p:spPr>
      </p:sp>
      <p:sp>
        <p:nvSpPr>
          <p:cNvPr id="3" name="슬라이드 노트 개체 틀 2"/>
          <p:cNvSpPr>
            <a:spLocks noGrp="1"/>
          </p:cNvSpPr>
          <p:nvPr>
            <p:ph type="body" idx="1"/>
          </p:nvPr>
        </p:nvSpPr>
        <p:spPr/>
        <p:txBody>
          <a:bodyPr>
            <a:normAutofit/>
          </a:bodyPr>
          <a:lstStyle/>
          <a:p>
            <a:endParaRPr lang="ko-KR" altLang="en-US" dirty="0"/>
          </a:p>
        </p:txBody>
      </p:sp>
      <p:sp>
        <p:nvSpPr>
          <p:cNvPr id="4" name="슬라이드 번호 개체 틀 3"/>
          <p:cNvSpPr>
            <a:spLocks noGrp="1"/>
          </p:cNvSpPr>
          <p:nvPr>
            <p:ph type="sldNum" sz="quarter" idx="10"/>
          </p:nvPr>
        </p:nvSpPr>
        <p:spPr/>
        <p:txBody>
          <a:bodyPr/>
          <a:lstStyle/>
          <a:p>
            <a:fld id="{CA571486-FE54-4290-85B7-6663619915AC}" type="slidenum">
              <a:rPr lang="en-GB" smtClean="0"/>
              <a:pPr/>
              <a:t>18</a:t>
            </a:fld>
            <a:endParaRPr lang="en-GB" dirty="0"/>
          </a:p>
        </p:txBody>
      </p:sp>
    </p:spTree>
    <p:extLst>
      <p:ext uri="{BB962C8B-B14F-4D97-AF65-F5344CB8AC3E}">
        <p14:creationId xmlns:p14="http://schemas.microsoft.com/office/powerpoint/2010/main" val="26013518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708025" y="744538"/>
            <a:ext cx="5372100" cy="3721100"/>
          </a:xfrm>
        </p:spPr>
      </p:sp>
      <p:sp>
        <p:nvSpPr>
          <p:cNvPr id="3" name="슬라이드 노트 개체 틀 2"/>
          <p:cNvSpPr>
            <a:spLocks noGrp="1"/>
          </p:cNvSpPr>
          <p:nvPr>
            <p:ph type="body" idx="1"/>
          </p:nvPr>
        </p:nvSpPr>
        <p:spPr/>
        <p:txBody>
          <a:bodyPr>
            <a:normAutofit/>
          </a:bodyPr>
          <a:lstStyle/>
          <a:p>
            <a:endParaRPr lang="ko-KR" altLang="en-US" dirty="0"/>
          </a:p>
        </p:txBody>
      </p:sp>
      <p:sp>
        <p:nvSpPr>
          <p:cNvPr id="4" name="슬라이드 번호 개체 틀 3"/>
          <p:cNvSpPr>
            <a:spLocks noGrp="1"/>
          </p:cNvSpPr>
          <p:nvPr>
            <p:ph type="sldNum" sz="quarter" idx="10"/>
          </p:nvPr>
        </p:nvSpPr>
        <p:spPr/>
        <p:txBody>
          <a:bodyPr/>
          <a:lstStyle/>
          <a:p>
            <a:fld id="{CA571486-FE54-4290-85B7-6663619915AC}" type="slidenum">
              <a:rPr lang="en-GB" smtClean="0"/>
              <a:pPr/>
              <a:t>19</a:t>
            </a:fld>
            <a:endParaRPr lang="en-GB" dirty="0"/>
          </a:p>
        </p:txBody>
      </p:sp>
    </p:spTree>
    <p:extLst>
      <p:ext uri="{BB962C8B-B14F-4D97-AF65-F5344CB8AC3E}">
        <p14:creationId xmlns:p14="http://schemas.microsoft.com/office/powerpoint/2010/main" val="5349942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708025" y="744538"/>
            <a:ext cx="5372100" cy="3721100"/>
          </a:xfrm>
        </p:spPr>
      </p:sp>
      <p:sp>
        <p:nvSpPr>
          <p:cNvPr id="3" name="슬라이드 노트 개체 틀 2"/>
          <p:cNvSpPr>
            <a:spLocks noGrp="1"/>
          </p:cNvSpPr>
          <p:nvPr>
            <p:ph type="body" idx="1"/>
          </p:nvPr>
        </p:nvSpPr>
        <p:spPr/>
        <p:txBody>
          <a:bodyPr>
            <a:normAutofit/>
          </a:bodyPr>
          <a:lstStyle/>
          <a:p>
            <a:endParaRPr lang="ko-KR" altLang="en-US" dirty="0"/>
          </a:p>
        </p:txBody>
      </p:sp>
      <p:sp>
        <p:nvSpPr>
          <p:cNvPr id="4" name="슬라이드 번호 개체 틀 3"/>
          <p:cNvSpPr>
            <a:spLocks noGrp="1"/>
          </p:cNvSpPr>
          <p:nvPr>
            <p:ph type="sldNum" sz="quarter" idx="10"/>
          </p:nvPr>
        </p:nvSpPr>
        <p:spPr/>
        <p:txBody>
          <a:bodyPr/>
          <a:lstStyle/>
          <a:p>
            <a:fld id="{CA571486-FE54-4290-85B7-6663619915AC}" type="slidenum">
              <a:rPr lang="en-GB" smtClean="0"/>
              <a:pPr/>
              <a:t>20</a:t>
            </a:fld>
            <a:endParaRPr lang="en-GB" dirty="0"/>
          </a:p>
        </p:txBody>
      </p:sp>
    </p:spTree>
    <p:extLst>
      <p:ext uri="{BB962C8B-B14F-4D97-AF65-F5344CB8AC3E}">
        <p14:creationId xmlns:p14="http://schemas.microsoft.com/office/powerpoint/2010/main" val="23531210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708025" y="744538"/>
            <a:ext cx="5372100" cy="3721100"/>
          </a:xfrm>
        </p:spPr>
      </p:sp>
      <p:sp>
        <p:nvSpPr>
          <p:cNvPr id="3" name="슬라이드 노트 개체 틀 2"/>
          <p:cNvSpPr>
            <a:spLocks noGrp="1"/>
          </p:cNvSpPr>
          <p:nvPr>
            <p:ph type="body" idx="1"/>
          </p:nvPr>
        </p:nvSpPr>
        <p:spPr/>
        <p:txBody>
          <a:bodyPr>
            <a:normAutofit/>
          </a:bodyPr>
          <a:lstStyle/>
          <a:p>
            <a:endParaRPr lang="ko-KR" altLang="en-US" dirty="0"/>
          </a:p>
        </p:txBody>
      </p:sp>
      <p:sp>
        <p:nvSpPr>
          <p:cNvPr id="4" name="슬라이드 번호 개체 틀 3"/>
          <p:cNvSpPr>
            <a:spLocks noGrp="1"/>
          </p:cNvSpPr>
          <p:nvPr>
            <p:ph type="sldNum" sz="quarter" idx="10"/>
          </p:nvPr>
        </p:nvSpPr>
        <p:spPr/>
        <p:txBody>
          <a:bodyPr/>
          <a:lstStyle/>
          <a:p>
            <a:fld id="{CA571486-FE54-4290-85B7-6663619915AC}" type="slidenum">
              <a:rPr lang="en-GB" smtClean="0"/>
              <a:pPr/>
              <a:t>21</a:t>
            </a:fld>
            <a:endParaRPr lang="en-GB" dirty="0"/>
          </a:p>
        </p:txBody>
      </p:sp>
    </p:spTree>
    <p:extLst>
      <p:ext uri="{BB962C8B-B14F-4D97-AF65-F5344CB8AC3E}">
        <p14:creationId xmlns:p14="http://schemas.microsoft.com/office/powerpoint/2010/main" val="2442520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708025" y="744538"/>
            <a:ext cx="5372100" cy="3721100"/>
          </a:xfrm>
        </p:spPr>
      </p:sp>
      <p:sp>
        <p:nvSpPr>
          <p:cNvPr id="3" name="슬라이드 노트 개체 틀 2"/>
          <p:cNvSpPr>
            <a:spLocks noGrp="1"/>
          </p:cNvSpPr>
          <p:nvPr>
            <p:ph type="body" idx="1"/>
          </p:nvPr>
        </p:nvSpPr>
        <p:spPr/>
        <p:txBody>
          <a:bodyPr>
            <a:normAutofit/>
          </a:bodyPr>
          <a:lstStyle/>
          <a:p>
            <a:endParaRPr lang="ko-KR" altLang="en-US" dirty="0"/>
          </a:p>
        </p:txBody>
      </p:sp>
      <p:sp>
        <p:nvSpPr>
          <p:cNvPr id="4" name="슬라이드 번호 개체 틀 3"/>
          <p:cNvSpPr>
            <a:spLocks noGrp="1"/>
          </p:cNvSpPr>
          <p:nvPr>
            <p:ph type="sldNum" sz="quarter" idx="10"/>
          </p:nvPr>
        </p:nvSpPr>
        <p:spPr/>
        <p:txBody>
          <a:bodyPr/>
          <a:lstStyle/>
          <a:p>
            <a:fld id="{CA571486-FE54-4290-85B7-6663619915AC}" type="slidenum">
              <a:rPr lang="en-GB" smtClean="0"/>
              <a:pPr/>
              <a:t>4</a:t>
            </a:fld>
            <a:endParaRPr lang="en-GB" dirty="0"/>
          </a:p>
        </p:txBody>
      </p:sp>
    </p:spTree>
    <p:extLst>
      <p:ext uri="{BB962C8B-B14F-4D97-AF65-F5344CB8AC3E}">
        <p14:creationId xmlns:p14="http://schemas.microsoft.com/office/powerpoint/2010/main" val="29545377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708025" y="744538"/>
            <a:ext cx="5372100" cy="3721100"/>
          </a:xfrm>
        </p:spPr>
      </p:sp>
      <p:sp>
        <p:nvSpPr>
          <p:cNvPr id="3" name="슬라이드 노트 개체 틀 2"/>
          <p:cNvSpPr>
            <a:spLocks noGrp="1"/>
          </p:cNvSpPr>
          <p:nvPr>
            <p:ph type="body" idx="1"/>
          </p:nvPr>
        </p:nvSpPr>
        <p:spPr/>
        <p:txBody>
          <a:bodyPr>
            <a:normAutofit/>
          </a:bodyPr>
          <a:lstStyle/>
          <a:p>
            <a:endParaRPr lang="ko-KR" altLang="en-US" dirty="0"/>
          </a:p>
        </p:txBody>
      </p:sp>
      <p:sp>
        <p:nvSpPr>
          <p:cNvPr id="4" name="슬라이드 번호 개체 틀 3"/>
          <p:cNvSpPr>
            <a:spLocks noGrp="1"/>
          </p:cNvSpPr>
          <p:nvPr>
            <p:ph type="sldNum" sz="quarter" idx="10"/>
          </p:nvPr>
        </p:nvSpPr>
        <p:spPr/>
        <p:txBody>
          <a:bodyPr/>
          <a:lstStyle/>
          <a:p>
            <a:fld id="{CA571486-FE54-4290-85B7-6663619915AC}" type="slidenum">
              <a:rPr lang="en-GB" smtClean="0"/>
              <a:pPr/>
              <a:t>22</a:t>
            </a:fld>
            <a:endParaRPr lang="en-GB" dirty="0"/>
          </a:p>
        </p:txBody>
      </p:sp>
    </p:spTree>
    <p:extLst>
      <p:ext uri="{BB962C8B-B14F-4D97-AF65-F5344CB8AC3E}">
        <p14:creationId xmlns:p14="http://schemas.microsoft.com/office/powerpoint/2010/main" val="31372893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708025" y="744538"/>
            <a:ext cx="5372100" cy="3721100"/>
          </a:xfrm>
        </p:spPr>
      </p:sp>
      <p:sp>
        <p:nvSpPr>
          <p:cNvPr id="3" name="슬라이드 노트 개체 틀 2"/>
          <p:cNvSpPr>
            <a:spLocks noGrp="1"/>
          </p:cNvSpPr>
          <p:nvPr>
            <p:ph type="body" idx="1"/>
          </p:nvPr>
        </p:nvSpPr>
        <p:spPr/>
        <p:txBody>
          <a:bodyPr>
            <a:normAutofit/>
          </a:bodyPr>
          <a:lstStyle/>
          <a:p>
            <a:endParaRPr lang="ko-KR" altLang="en-US" dirty="0"/>
          </a:p>
        </p:txBody>
      </p:sp>
      <p:sp>
        <p:nvSpPr>
          <p:cNvPr id="4" name="슬라이드 번호 개체 틀 3"/>
          <p:cNvSpPr>
            <a:spLocks noGrp="1"/>
          </p:cNvSpPr>
          <p:nvPr>
            <p:ph type="sldNum" sz="quarter" idx="10"/>
          </p:nvPr>
        </p:nvSpPr>
        <p:spPr/>
        <p:txBody>
          <a:bodyPr/>
          <a:lstStyle/>
          <a:p>
            <a:fld id="{CA571486-FE54-4290-85B7-6663619915AC}" type="slidenum">
              <a:rPr lang="en-GB" smtClean="0"/>
              <a:pPr/>
              <a:t>23</a:t>
            </a:fld>
            <a:endParaRPr lang="en-GB" dirty="0"/>
          </a:p>
        </p:txBody>
      </p:sp>
    </p:spTree>
    <p:extLst>
      <p:ext uri="{BB962C8B-B14F-4D97-AF65-F5344CB8AC3E}">
        <p14:creationId xmlns:p14="http://schemas.microsoft.com/office/powerpoint/2010/main" val="4636972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708025" y="744538"/>
            <a:ext cx="5372100" cy="3721100"/>
          </a:xfrm>
        </p:spPr>
      </p:sp>
      <p:sp>
        <p:nvSpPr>
          <p:cNvPr id="3" name="슬라이드 노트 개체 틀 2"/>
          <p:cNvSpPr>
            <a:spLocks noGrp="1"/>
          </p:cNvSpPr>
          <p:nvPr>
            <p:ph type="body" idx="1"/>
          </p:nvPr>
        </p:nvSpPr>
        <p:spPr/>
        <p:txBody>
          <a:bodyPr>
            <a:normAutofit/>
          </a:bodyPr>
          <a:lstStyle/>
          <a:p>
            <a:endParaRPr lang="ko-KR" altLang="en-US" dirty="0"/>
          </a:p>
        </p:txBody>
      </p:sp>
      <p:sp>
        <p:nvSpPr>
          <p:cNvPr id="4" name="슬라이드 번호 개체 틀 3"/>
          <p:cNvSpPr>
            <a:spLocks noGrp="1"/>
          </p:cNvSpPr>
          <p:nvPr>
            <p:ph type="sldNum" sz="quarter" idx="10"/>
          </p:nvPr>
        </p:nvSpPr>
        <p:spPr/>
        <p:txBody>
          <a:bodyPr/>
          <a:lstStyle/>
          <a:p>
            <a:fld id="{CA571486-FE54-4290-85B7-6663619915AC}" type="slidenum">
              <a:rPr lang="en-GB" smtClean="0"/>
              <a:pPr/>
              <a:t>24</a:t>
            </a:fld>
            <a:endParaRPr lang="en-GB" dirty="0"/>
          </a:p>
        </p:txBody>
      </p:sp>
    </p:spTree>
    <p:extLst>
      <p:ext uri="{BB962C8B-B14F-4D97-AF65-F5344CB8AC3E}">
        <p14:creationId xmlns:p14="http://schemas.microsoft.com/office/powerpoint/2010/main" val="19932957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708025" y="744538"/>
            <a:ext cx="5372100" cy="3721100"/>
          </a:xfrm>
        </p:spPr>
      </p:sp>
      <p:sp>
        <p:nvSpPr>
          <p:cNvPr id="3" name="슬라이드 노트 개체 틀 2"/>
          <p:cNvSpPr>
            <a:spLocks noGrp="1"/>
          </p:cNvSpPr>
          <p:nvPr>
            <p:ph type="body" idx="1"/>
          </p:nvPr>
        </p:nvSpPr>
        <p:spPr/>
        <p:txBody>
          <a:bodyPr>
            <a:normAutofit/>
          </a:bodyPr>
          <a:lstStyle/>
          <a:p>
            <a:endParaRPr lang="ko-KR" altLang="en-US" dirty="0"/>
          </a:p>
        </p:txBody>
      </p:sp>
      <p:sp>
        <p:nvSpPr>
          <p:cNvPr id="4" name="슬라이드 번호 개체 틀 3"/>
          <p:cNvSpPr>
            <a:spLocks noGrp="1"/>
          </p:cNvSpPr>
          <p:nvPr>
            <p:ph type="sldNum" sz="quarter" idx="10"/>
          </p:nvPr>
        </p:nvSpPr>
        <p:spPr/>
        <p:txBody>
          <a:bodyPr/>
          <a:lstStyle/>
          <a:p>
            <a:fld id="{CA571486-FE54-4290-85B7-6663619915AC}" type="slidenum">
              <a:rPr lang="en-GB" smtClean="0"/>
              <a:pPr/>
              <a:t>25</a:t>
            </a:fld>
            <a:endParaRPr lang="en-GB" dirty="0"/>
          </a:p>
        </p:txBody>
      </p:sp>
    </p:spTree>
    <p:extLst>
      <p:ext uri="{BB962C8B-B14F-4D97-AF65-F5344CB8AC3E}">
        <p14:creationId xmlns:p14="http://schemas.microsoft.com/office/powerpoint/2010/main" val="14371145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708025" y="744538"/>
            <a:ext cx="5372100" cy="3721100"/>
          </a:xfrm>
        </p:spPr>
      </p:sp>
      <p:sp>
        <p:nvSpPr>
          <p:cNvPr id="3" name="슬라이드 노트 개체 틀 2"/>
          <p:cNvSpPr>
            <a:spLocks noGrp="1"/>
          </p:cNvSpPr>
          <p:nvPr>
            <p:ph type="body" idx="1"/>
          </p:nvPr>
        </p:nvSpPr>
        <p:spPr/>
        <p:txBody>
          <a:bodyPr>
            <a:normAutofit/>
          </a:bodyPr>
          <a:lstStyle/>
          <a:p>
            <a:endParaRPr lang="ko-KR" altLang="en-US" dirty="0"/>
          </a:p>
        </p:txBody>
      </p:sp>
      <p:sp>
        <p:nvSpPr>
          <p:cNvPr id="4" name="슬라이드 번호 개체 틀 3"/>
          <p:cNvSpPr>
            <a:spLocks noGrp="1"/>
          </p:cNvSpPr>
          <p:nvPr>
            <p:ph type="sldNum" sz="quarter" idx="10"/>
          </p:nvPr>
        </p:nvSpPr>
        <p:spPr/>
        <p:txBody>
          <a:bodyPr/>
          <a:lstStyle/>
          <a:p>
            <a:fld id="{CA571486-FE54-4290-85B7-6663619915AC}" type="slidenum">
              <a:rPr lang="en-GB" smtClean="0"/>
              <a:pPr/>
              <a:t>26</a:t>
            </a:fld>
            <a:endParaRPr lang="en-GB" dirty="0"/>
          </a:p>
        </p:txBody>
      </p:sp>
    </p:spTree>
    <p:extLst>
      <p:ext uri="{BB962C8B-B14F-4D97-AF65-F5344CB8AC3E}">
        <p14:creationId xmlns:p14="http://schemas.microsoft.com/office/powerpoint/2010/main" val="289093423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708025" y="744538"/>
            <a:ext cx="5372100" cy="3721100"/>
          </a:xfrm>
        </p:spPr>
      </p:sp>
      <p:sp>
        <p:nvSpPr>
          <p:cNvPr id="3" name="슬라이드 노트 개체 틀 2"/>
          <p:cNvSpPr>
            <a:spLocks noGrp="1"/>
          </p:cNvSpPr>
          <p:nvPr>
            <p:ph type="body" idx="1"/>
          </p:nvPr>
        </p:nvSpPr>
        <p:spPr/>
        <p:txBody>
          <a:bodyPr>
            <a:normAutofit/>
          </a:bodyPr>
          <a:lstStyle/>
          <a:p>
            <a:endParaRPr lang="ko-KR" altLang="en-US" dirty="0"/>
          </a:p>
        </p:txBody>
      </p:sp>
      <p:sp>
        <p:nvSpPr>
          <p:cNvPr id="4" name="슬라이드 번호 개체 틀 3"/>
          <p:cNvSpPr>
            <a:spLocks noGrp="1"/>
          </p:cNvSpPr>
          <p:nvPr>
            <p:ph type="sldNum" sz="quarter" idx="10"/>
          </p:nvPr>
        </p:nvSpPr>
        <p:spPr/>
        <p:txBody>
          <a:bodyPr/>
          <a:lstStyle/>
          <a:p>
            <a:fld id="{CA571486-FE54-4290-85B7-6663619915AC}" type="slidenum">
              <a:rPr lang="en-GB" smtClean="0"/>
              <a:pPr/>
              <a:t>27</a:t>
            </a:fld>
            <a:endParaRPr lang="en-GB" dirty="0"/>
          </a:p>
        </p:txBody>
      </p:sp>
    </p:spTree>
    <p:extLst>
      <p:ext uri="{BB962C8B-B14F-4D97-AF65-F5344CB8AC3E}">
        <p14:creationId xmlns:p14="http://schemas.microsoft.com/office/powerpoint/2010/main" val="373406464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708025" y="744538"/>
            <a:ext cx="5372100" cy="3721100"/>
          </a:xfrm>
        </p:spPr>
      </p:sp>
      <p:sp>
        <p:nvSpPr>
          <p:cNvPr id="3" name="슬라이드 노트 개체 틀 2"/>
          <p:cNvSpPr>
            <a:spLocks noGrp="1"/>
          </p:cNvSpPr>
          <p:nvPr>
            <p:ph type="body" idx="1"/>
          </p:nvPr>
        </p:nvSpPr>
        <p:spPr/>
        <p:txBody>
          <a:bodyPr>
            <a:normAutofit/>
          </a:bodyPr>
          <a:lstStyle/>
          <a:p>
            <a:endParaRPr lang="ko-KR" altLang="en-US" dirty="0"/>
          </a:p>
        </p:txBody>
      </p:sp>
      <p:sp>
        <p:nvSpPr>
          <p:cNvPr id="4" name="슬라이드 번호 개체 틀 3"/>
          <p:cNvSpPr>
            <a:spLocks noGrp="1"/>
          </p:cNvSpPr>
          <p:nvPr>
            <p:ph type="sldNum" sz="quarter" idx="10"/>
          </p:nvPr>
        </p:nvSpPr>
        <p:spPr/>
        <p:txBody>
          <a:bodyPr/>
          <a:lstStyle/>
          <a:p>
            <a:fld id="{CA571486-FE54-4290-85B7-6663619915AC}" type="slidenum">
              <a:rPr lang="en-GB" smtClean="0"/>
              <a:pPr/>
              <a:t>28</a:t>
            </a:fld>
            <a:endParaRPr lang="en-GB" dirty="0"/>
          </a:p>
        </p:txBody>
      </p:sp>
    </p:spTree>
    <p:extLst>
      <p:ext uri="{BB962C8B-B14F-4D97-AF65-F5344CB8AC3E}">
        <p14:creationId xmlns:p14="http://schemas.microsoft.com/office/powerpoint/2010/main" val="304716418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708025" y="744538"/>
            <a:ext cx="5372100" cy="3721100"/>
          </a:xfrm>
        </p:spPr>
      </p:sp>
      <p:sp>
        <p:nvSpPr>
          <p:cNvPr id="3" name="슬라이드 노트 개체 틀 2"/>
          <p:cNvSpPr>
            <a:spLocks noGrp="1"/>
          </p:cNvSpPr>
          <p:nvPr>
            <p:ph type="body" idx="1"/>
          </p:nvPr>
        </p:nvSpPr>
        <p:spPr/>
        <p:txBody>
          <a:bodyPr>
            <a:normAutofit/>
          </a:bodyPr>
          <a:lstStyle/>
          <a:p>
            <a:endParaRPr lang="ko-KR" altLang="en-US" dirty="0"/>
          </a:p>
        </p:txBody>
      </p:sp>
      <p:sp>
        <p:nvSpPr>
          <p:cNvPr id="4" name="슬라이드 번호 개체 틀 3"/>
          <p:cNvSpPr>
            <a:spLocks noGrp="1"/>
          </p:cNvSpPr>
          <p:nvPr>
            <p:ph type="sldNum" sz="quarter" idx="10"/>
          </p:nvPr>
        </p:nvSpPr>
        <p:spPr/>
        <p:txBody>
          <a:bodyPr/>
          <a:lstStyle/>
          <a:p>
            <a:fld id="{CA571486-FE54-4290-85B7-6663619915AC}" type="slidenum">
              <a:rPr lang="en-GB" smtClean="0"/>
              <a:pPr/>
              <a:t>29</a:t>
            </a:fld>
            <a:endParaRPr lang="en-GB" dirty="0"/>
          </a:p>
        </p:txBody>
      </p:sp>
    </p:spTree>
    <p:extLst>
      <p:ext uri="{BB962C8B-B14F-4D97-AF65-F5344CB8AC3E}">
        <p14:creationId xmlns:p14="http://schemas.microsoft.com/office/powerpoint/2010/main" val="154520620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708025" y="744538"/>
            <a:ext cx="5372100" cy="3721100"/>
          </a:xfrm>
        </p:spPr>
      </p:sp>
      <p:sp>
        <p:nvSpPr>
          <p:cNvPr id="3" name="슬라이드 노트 개체 틀 2"/>
          <p:cNvSpPr>
            <a:spLocks noGrp="1"/>
          </p:cNvSpPr>
          <p:nvPr>
            <p:ph type="body" idx="1"/>
          </p:nvPr>
        </p:nvSpPr>
        <p:spPr/>
        <p:txBody>
          <a:bodyPr>
            <a:normAutofit/>
          </a:bodyPr>
          <a:lstStyle/>
          <a:p>
            <a:endParaRPr lang="ko-KR" altLang="en-US" dirty="0"/>
          </a:p>
        </p:txBody>
      </p:sp>
      <p:sp>
        <p:nvSpPr>
          <p:cNvPr id="4" name="슬라이드 번호 개체 틀 3"/>
          <p:cNvSpPr>
            <a:spLocks noGrp="1"/>
          </p:cNvSpPr>
          <p:nvPr>
            <p:ph type="sldNum" sz="quarter" idx="10"/>
          </p:nvPr>
        </p:nvSpPr>
        <p:spPr/>
        <p:txBody>
          <a:bodyPr/>
          <a:lstStyle/>
          <a:p>
            <a:fld id="{CA571486-FE54-4290-85B7-6663619915AC}" type="slidenum">
              <a:rPr lang="en-GB" smtClean="0"/>
              <a:pPr/>
              <a:t>30</a:t>
            </a:fld>
            <a:endParaRPr lang="en-GB" dirty="0"/>
          </a:p>
        </p:txBody>
      </p:sp>
    </p:spTree>
    <p:extLst>
      <p:ext uri="{BB962C8B-B14F-4D97-AF65-F5344CB8AC3E}">
        <p14:creationId xmlns:p14="http://schemas.microsoft.com/office/powerpoint/2010/main" val="357510411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708025" y="744538"/>
            <a:ext cx="5372100" cy="3721100"/>
          </a:xfrm>
        </p:spPr>
      </p:sp>
      <p:sp>
        <p:nvSpPr>
          <p:cNvPr id="3" name="슬라이드 노트 개체 틀 2"/>
          <p:cNvSpPr>
            <a:spLocks noGrp="1"/>
          </p:cNvSpPr>
          <p:nvPr>
            <p:ph type="body" idx="1"/>
          </p:nvPr>
        </p:nvSpPr>
        <p:spPr/>
        <p:txBody>
          <a:bodyPr>
            <a:normAutofit/>
          </a:bodyPr>
          <a:lstStyle/>
          <a:p>
            <a:endParaRPr lang="ko-KR" altLang="en-US" dirty="0"/>
          </a:p>
        </p:txBody>
      </p:sp>
      <p:sp>
        <p:nvSpPr>
          <p:cNvPr id="4" name="슬라이드 번호 개체 틀 3"/>
          <p:cNvSpPr>
            <a:spLocks noGrp="1"/>
          </p:cNvSpPr>
          <p:nvPr>
            <p:ph type="sldNum" sz="quarter" idx="10"/>
          </p:nvPr>
        </p:nvSpPr>
        <p:spPr/>
        <p:txBody>
          <a:bodyPr/>
          <a:lstStyle/>
          <a:p>
            <a:fld id="{CA571486-FE54-4290-85B7-6663619915AC}" type="slidenum">
              <a:rPr lang="en-GB" smtClean="0"/>
              <a:pPr/>
              <a:t>31</a:t>
            </a:fld>
            <a:endParaRPr lang="en-GB" dirty="0"/>
          </a:p>
        </p:txBody>
      </p:sp>
    </p:spTree>
    <p:extLst>
      <p:ext uri="{BB962C8B-B14F-4D97-AF65-F5344CB8AC3E}">
        <p14:creationId xmlns:p14="http://schemas.microsoft.com/office/powerpoint/2010/main" val="15897849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708025" y="744538"/>
            <a:ext cx="5372100" cy="3721100"/>
          </a:xfrm>
        </p:spPr>
      </p:sp>
      <p:sp>
        <p:nvSpPr>
          <p:cNvPr id="3" name="슬라이드 노트 개체 틀 2"/>
          <p:cNvSpPr>
            <a:spLocks noGrp="1"/>
          </p:cNvSpPr>
          <p:nvPr>
            <p:ph type="body" idx="1"/>
          </p:nvPr>
        </p:nvSpPr>
        <p:spPr/>
        <p:txBody>
          <a:bodyPr>
            <a:normAutofit/>
          </a:bodyPr>
          <a:lstStyle/>
          <a:p>
            <a:endParaRPr lang="ko-KR" altLang="en-US" dirty="0"/>
          </a:p>
        </p:txBody>
      </p:sp>
      <p:sp>
        <p:nvSpPr>
          <p:cNvPr id="4" name="슬라이드 번호 개체 틀 3"/>
          <p:cNvSpPr>
            <a:spLocks noGrp="1"/>
          </p:cNvSpPr>
          <p:nvPr>
            <p:ph type="sldNum" sz="quarter" idx="10"/>
          </p:nvPr>
        </p:nvSpPr>
        <p:spPr/>
        <p:txBody>
          <a:bodyPr/>
          <a:lstStyle/>
          <a:p>
            <a:fld id="{CA571486-FE54-4290-85B7-6663619915AC}" type="slidenum">
              <a:rPr lang="en-GB" smtClean="0"/>
              <a:pPr/>
              <a:t>5</a:t>
            </a:fld>
            <a:endParaRPr lang="en-GB" dirty="0"/>
          </a:p>
        </p:txBody>
      </p:sp>
    </p:spTree>
    <p:extLst>
      <p:ext uri="{BB962C8B-B14F-4D97-AF65-F5344CB8AC3E}">
        <p14:creationId xmlns:p14="http://schemas.microsoft.com/office/powerpoint/2010/main" val="337550225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708025" y="744538"/>
            <a:ext cx="5372100" cy="3721100"/>
          </a:xfrm>
        </p:spPr>
      </p:sp>
      <p:sp>
        <p:nvSpPr>
          <p:cNvPr id="3" name="슬라이드 노트 개체 틀 2"/>
          <p:cNvSpPr>
            <a:spLocks noGrp="1"/>
          </p:cNvSpPr>
          <p:nvPr>
            <p:ph type="body" idx="1"/>
          </p:nvPr>
        </p:nvSpPr>
        <p:spPr/>
        <p:txBody>
          <a:bodyPr>
            <a:normAutofit/>
          </a:bodyPr>
          <a:lstStyle/>
          <a:p>
            <a:endParaRPr lang="ko-KR" altLang="en-US" dirty="0"/>
          </a:p>
        </p:txBody>
      </p:sp>
      <p:sp>
        <p:nvSpPr>
          <p:cNvPr id="4" name="슬라이드 번호 개체 틀 3"/>
          <p:cNvSpPr>
            <a:spLocks noGrp="1"/>
          </p:cNvSpPr>
          <p:nvPr>
            <p:ph type="sldNum" sz="quarter" idx="10"/>
          </p:nvPr>
        </p:nvSpPr>
        <p:spPr/>
        <p:txBody>
          <a:bodyPr/>
          <a:lstStyle/>
          <a:p>
            <a:fld id="{CA571486-FE54-4290-85B7-6663619915AC}" type="slidenum">
              <a:rPr lang="en-GB" smtClean="0"/>
              <a:pPr/>
              <a:t>32</a:t>
            </a:fld>
            <a:endParaRPr lang="en-GB" dirty="0"/>
          </a:p>
        </p:txBody>
      </p:sp>
    </p:spTree>
    <p:extLst>
      <p:ext uri="{BB962C8B-B14F-4D97-AF65-F5344CB8AC3E}">
        <p14:creationId xmlns:p14="http://schemas.microsoft.com/office/powerpoint/2010/main" val="109552150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708025" y="744538"/>
            <a:ext cx="5372100" cy="3721100"/>
          </a:xfrm>
        </p:spPr>
      </p:sp>
      <p:sp>
        <p:nvSpPr>
          <p:cNvPr id="3" name="슬라이드 노트 개체 틀 2"/>
          <p:cNvSpPr>
            <a:spLocks noGrp="1"/>
          </p:cNvSpPr>
          <p:nvPr>
            <p:ph type="body" idx="1"/>
          </p:nvPr>
        </p:nvSpPr>
        <p:spPr/>
        <p:txBody>
          <a:bodyPr>
            <a:normAutofit/>
          </a:bodyPr>
          <a:lstStyle/>
          <a:p>
            <a:endParaRPr lang="ko-KR" altLang="en-US" dirty="0"/>
          </a:p>
        </p:txBody>
      </p:sp>
      <p:sp>
        <p:nvSpPr>
          <p:cNvPr id="4" name="슬라이드 번호 개체 틀 3"/>
          <p:cNvSpPr>
            <a:spLocks noGrp="1"/>
          </p:cNvSpPr>
          <p:nvPr>
            <p:ph type="sldNum" sz="quarter" idx="10"/>
          </p:nvPr>
        </p:nvSpPr>
        <p:spPr/>
        <p:txBody>
          <a:bodyPr/>
          <a:lstStyle/>
          <a:p>
            <a:fld id="{CA571486-FE54-4290-85B7-6663619915AC}" type="slidenum">
              <a:rPr lang="en-GB" smtClean="0"/>
              <a:pPr/>
              <a:t>33</a:t>
            </a:fld>
            <a:endParaRPr lang="en-GB" dirty="0"/>
          </a:p>
        </p:txBody>
      </p:sp>
    </p:spTree>
    <p:extLst>
      <p:ext uri="{BB962C8B-B14F-4D97-AF65-F5344CB8AC3E}">
        <p14:creationId xmlns:p14="http://schemas.microsoft.com/office/powerpoint/2010/main" val="306698636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708025" y="744538"/>
            <a:ext cx="5372100" cy="3721100"/>
          </a:xfrm>
        </p:spPr>
      </p:sp>
      <p:sp>
        <p:nvSpPr>
          <p:cNvPr id="3" name="슬라이드 노트 개체 틀 2"/>
          <p:cNvSpPr>
            <a:spLocks noGrp="1"/>
          </p:cNvSpPr>
          <p:nvPr>
            <p:ph type="body" idx="1"/>
          </p:nvPr>
        </p:nvSpPr>
        <p:spPr/>
        <p:txBody>
          <a:bodyPr>
            <a:normAutofit/>
          </a:bodyPr>
          <a:lstStyle/>
          <a:p>
            <a:endParaRPr lang="ko-KR" altLang="en-US" dirty="0"/>
          </a:p>
        </p:txBody>
      </p:sp>
      <p:sp>
        <p:nvSpPr>
          <p:cNvPr id="4" name="슬라이드 번호 개체 틀 3"/>
          <p:cNvSpPr>
            <a:spLocks noGrp="1"/>
          </p:cNvSpPr>
          <p:nvPr>
            <p:ph type="sldNum" sz="quarter" idx="10"/>
          </p:nvPr>
        </p:nvSpPr>
        <p:spPr/>
        <p:txBody>
          <a:bodyPr/>
          <a:lstStyle/>
          <a:p>
            <a:fld id="{CA571486-FE54-4290-85B7-6663619915AC}" type="slidenum">
              <a:rPr lang="en-GB" smtClean="0"/>
              <a:pPr/>
              <a:t>34</a:t>
            </a:fld>
            <a:endParaRPr lang="en-GB" dirty="0"/>
          </a:p>
        </p:txBody>
      </p:sp>
    </p:spTree>
    <p:extLst>
      <p:ext uri="{BB962C8B-B14F-4D97-AF65-F5344CB8AC3E}">
        <p14:creationId xmlns:p14="http://schemas.microsoft.com/office/powerpoint/2010/main" val="372908520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708025" y="744538"/>
            <a:ext cx="5372100" cy="3721100"/>
          </a:xfrm>
        </p:spPr>
      </p:sp>
      <p:sp>
        <p:nvSpPr>
          <p:cNvPr id="3" name="슬라이드 노트 개체 틀 2"/>
          <p:cNvSpPr>
            <a:spLocks noGrp="1"/>
          </p:cNvSpPr>
          <p:nvPr>
            <p:ph type="body" idx="1"/>
          </p:nvPr>
        </p:nvSpPr>
        <p:spPr/>
        <p:txBody>
          <a:bodyPr>
            <a:normAutofit/>
          </a:bodyPr>
          <a:lstStyle/>
          <a:p>
            <a:endParaRPr lang="ko-KR" altLang="en-US" dirty="0"/>
          </a:p>
        </p:txBody>
      </p:sp>
      <p:sp>
        <p:nvSpPr>
          <p:cNvPr id="4" name="슬라이드 번호 개체 틀 3"/>
          <p:cNvSpPr>
            <a:spLocks noGrp="1"/>
          </p:cNvSpPr>
          <p:nvPr>
            <p:ph type="sldNum" sz="quarter" idx="10"/>
          </p:nvPr>
        </p:nvSpPr>
        <p:spPr/>
        <p:txBody>
          <a:bodyPr/>
          <a:lstStyle/>
          <a:p>
            <a:fld id="{CA571486-FE54-4290-85B7-6663619915AC}" type="slidenum">
              <a:rPr lang="en-GB" smtClean="0"/>
              <a:pPr/>
              <a:t>35</a:t>
            </a:fld>
            <a:endParaRPr lang="en-GB" dirty="0"/>
          </a:p>
        </p:txBody>
      </p:sp>
    </p:spTree>
    <p:extLst>
      <p:ext uri="{BB962C8B-B14F-4D97-AF65-F5344CB8AC3E}">
        <p14:creationId xmlns:p14="http://schemas.microsoft.com/office/powerpoint/2010/main" val="390899218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708025" y="744538"/>
            <a:ext cx="5372100" cy="3721100"/>
          </a:xfrm>
        </p:spPr>
      </p:sp>
      <p:sp>
        <p:nvSpPr>
          <p:cNvPr id="3" name="슬라이드 노트 개체 틀 2"/>
          <p:cNvSpPr>
            <a:spLocks noGrp="1"/>
          </p:cNvSpPr>
          <p:nvPr>
            <p:ph type="body" idx="1"/>
          </p:nvPr>
        </p:nvSpPr>
        <p:spPr/>
        <p:txBody>
          <a:bodyPr>
            <a:normAutofit/>
          </a:bodyPr>
          <a:lstStyle/>
          <a:p>
            <a:endParaRPr lang="ko-KR" altLang="en-US" dirty="0"/>
          </a:p>
        </p:txBody>
      </p:sp>
      <p:sp>
        <p:nvSpPr>
          <p:cNvPr id="4" name="슬라이드 번호 개체 틀 3"/>
          <p:cNvSpPr>
            <a:spLocks noGrp="1"/>
          </p:cNvSpPr>
          <p:nvPr>
            <p:ph type="sldNum" sz="quarter" idx="10"/>
          </p:nvPr>
        </p:nvSpPr>
        <p:spPr/>
        <p:txBody>
          <a:bodyPr/>
          <a:lstStyle/>
          <a:p>
            <a:fld id="{CA571486-FE54-4290-85B7-6663619915AC}" type="slidenum">
              <a:rPr lang="en-GB" smtClean="0"/>
              <a:pPr/>
              <a:t>36</a:t>
            </a:fld>
            <a:endParaRPr lang="en-GB" dirty="0"/>
          </a:p>
        </p:txBody>
      </p:sp>
    </p:spTree>
    <p:extLst>
      <p:ext uri="{BB962C8B-B14F-4D97-AF65-F5344CB8AC3E}">
        <p14:creationId xmlns:p14="http://schemas.microsoft.com/office/powerpoint/2010/main" val="120226842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708025" y="744538"/>
            <a:ext cx="5372100" cy="3721100"/>
          </a:xfrm>
        </p:spPr>
      </p:sp>
      <p:sp>
        <p:nvSpPr>
          <p:cNvPr id="3" name="슬라이드 노트 개체 틀 2"/>
          <p:cNvSpPr>
            <a:spLocks noGrp="1"/>
          </p:cNvSpPr>
          <p:nvPr>
            <p:ph type="body" idx="1"/>
          </p:nvPr>
        </p:nvSpPr>
        <p:spPr/>
        <p:txBody>
          <a:bodyPr>
            <a:normAutofit/>
          </a:bodyPr>
          <a:lstStyle/>
          <a:p>
            <a:endParaRPr lang="ko-KR" altLang="en-US" dirty="0"/>
          </a:p>
        </p:txBody>
      </p:sp>
      <p:sp>
        <p:nvSpPr>
          <p:cNvPr id="4" name="슬라이드 번호 개체 틀 3"/>
          <p:cNvSpPr>
            <a:spLocks noGrp="1"/>
          </p:cNvSpPr>
          <p:nvPr>
            <p:ph type="sldNum" sz="quarter" idx="10"/>
          </p:nvPr>
        </p:nvSpPr>
        <p:spPr/>
        <p:txBody>
          <a:bodyPr/>
          <a:lstStyle/>
          <a:p>
            <a:fld id="{CA571486-FE54-4290-85B7-6663619915AC}" type="slidenum">
              <a:rPr lang="en-GB" smtClean="0"/>
              <a:pPr/>
              <a:t>37</a:t>
            </a:fld>
            <a:endParaRPr lang="en-GB" dirty="0"/>
          </a:p>
        </p:txBody>
      </p:sp>
    </p:spTree>
    <p:extLst>
      <p:ext uri="{BB962C8B-B14F-4D97-AF65-F5344CB8AC3E}">
        <p14:creationId xmlns:p14="http://schemas.microsoft.com/office/powerpoint/2010/main" val="80042966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708025" y="744538"/>
            <a:ext cx="5372100" cy="3721100"/>
          </a:xfrm>
        </p:spPr>
      </p:sp>
      <p:sp>
        <p:nvSpPr>
          <p:cNvPr id="3" name="슬라이드 노트 개체 틀 2"/>
          <p:cNvSpPr>
            <a:spLocks noGrp="1"/>
          </p:cNvSpPr>
          <p:nvPr>
            <p:ph type="body" idx="1"/>
          </p:nvPr>
        </p:nvSpPr>
        <p:spPr/>
        <p:txBody>
          <a:bodyPr>
            <a:normAutofit/>
          </a:bodyPr>
          <a:lstStyle/>
          <a:p>
            <a:endParaRPr lang="ko-KR" altLang="en-US" dirty="0"/>
          </a:p>
        </p:txBody>
      </p:sp>
      <p:sp>
        <p:nvSpPr>
          <p:cNvPr id="4" name="슬라이드 번호 개체 틀 3"/>
          <p:cNvSpPr>
            <a:spLocks noGrp="1"/>
          </p:cNvSpPr>
          <p:nvPr>
            <p:ph type="sldNum" sz="quarter" idx="10"/>
          </p:nvPr>
        </p:nvSpPr>
        <p:spPr/>
        <p:txBody>
          <a:bodyPr/>
          <a:lstStyle/>
          <a:p>
            <a:fld id="{CA571486-FE54-4290-85B7-6663619915AC}" type="slidenum">
              <a:rPr lang="en-GB" smtClean="0"/>
              <a:pPr/>
              <a:t>38</a:t>
            </a:fld>
            <a:endParaRPr lang="en-GB" dirty="0"/>
          </a:p>
        </p:txBody>
      </p:sp>
    </p:spTree>
    <p:extLst>
      <p:ext uri="{BB962C8B-B14F-4D97-AF65-F5344CB8AC3E}">
        <p14:creationId xmlns:p14="http://schemas.microsoft.com/office/powerpoint/2010/main" val="328660740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708025" y="744538"/>
            <a:ext cx="5372100" cy="3721100"/>
          </a:xfrm>
        </p:spPr>
      </p:sp>
      <p:sp>
        <p:nvSpPr>
          <p:cNvPr id="3" name="슬라이드 노트 개체 틀 2"/>
          <p:cNvSpPr>
            <a:spLocks noGrp="1"/>
          </p:cNvSpPr>
          <p:nvPr>
            <p:ph type="body" idx="1"/>
          </p:nvPr>
        </p:nvSpPr>
        <p:spPr/>
        <p:txBody>
          <a:bodyPr>
            <a:normAutofit/>
          </a:bodyPr>
          <a:lstStyle/>
          <a:p>
            <a:endParaRPr lang="ko-KR" altLang="en-US" dirty="0"/>
          </a:p>
        </p:txBody>
      </p:sp>
      <p:sp>
        <p:nvSpPr>
          <p:cNvPr id="4" name="슬라이드 번호 개체 틀 3"/>
          <p:cNvSpPr>
            <a:spLocks noGrp="1"/>
          </p:cNvSpPr>
          <p:nvPr>
            <p:ph type="sldNum" sz="quarter" idx="10"/>
          </p:nvPr>
        </p:nvSpPr>
        <p:spPr/>
        <p:txBody>
          <a:bodyPr/>
          <a:lstStyle/>
          <a:p>
            <a:fld id="{CA571486-FE54-4290-85B7-6663619915AC}" type="slidenum">
              <a:rPr lang="en-GB" smtClean="0"/>
              <a:pPr/>
              <a:t>39</a:t>
            </a:fld>
            <a:endParaRPr lang="en-GB" dirty="0"/>
          </a:p>
        </p:txBody>
      </p:sp>
    </p:spTree>
    <p:extLst>
      <p:ext uri="{BB962C8B-B14F-4D97-AF65-F5344CB8AC3E}">
        <p14:creationId xmlns:p14="http://schemas.microsoft.com/office/powerpoint/2010/main" val="368955747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708025" y="744538"/>
            <a:ext cx="5372100" cy="3721100"/>
          </a:xfrm>
        </p:spPr>
      </p:sp>
      <p:sp>
        <p:nvSpPr>
          <p:cNvPr id="3" name="슬라이드 노트 개체 틀 2"/>
          <p:cNvSpPr>
            <a:spLocks noGrp="1"/>
          </p:cNvSpPr>
          <p:nvPr>
            <p:ph type="body" idx="1"/>
          </p:nvPr>
        </p:nvSpPr>
        <p:spPr/>
        <p:txBody>
          <a:bodyPr>
            <a:normAutofit/>
          </a:bodyPr>
          <a:lstStyle/>
          <a:p>
            <a:endParaRPr lang="ko-KR" altLang="en-US" dirty="0"/>
          </a:p>
        </p:txBody>
      </p:sp>
      <p:sp>
        <p:nvSpPr>
          <p:cNvPr id="4" name="슬라이드 번호 개체 틀 3"/>
          <p:cNvSpPr>
            <a:spLocks noGrp="1"/>
          </p:cNvSpPr>
          <p:nvPr>
            <p:ph type="sldNum" sz="quarter" idx="10"/>
          </p:nvPr>
        </p:nvSpPr>
        <p:spPr/>
        <p:txBody>
          <a:bodyPr/>
          <a:lstStyle/>
          <a:p>
            <a:fld id="{CA571486-FE54-4290-85B7-6663619915AC}" type="slidenum">
              <a:rPr lang="en-GB" smtClean="0"/>
              <a:pPr/>
              <a:t>40</a:t>
            </a:fld>
            <a:endParaRPr lang="en-GB" dirty="0"/>
          </a:p>
        </p:txBody>
      </p:sp>
    </p:spTree>
    <p:extLst>
      <p:ext uri="{BB962C8B-B14F-4D97-AF65-F5344CB8AC3E}">
        <p14:creationId xmlns:p14="http://schemas.microsoft.com/office/powerpoint/2010/main" val="398778221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708025" y="744538"/>
            <a:ext cx="5372100" cy="3721100"/>
          </a:xfrm>
        </p:spPr>
      </p:sp>
      <p:sp>
        <p:nvSpPr>
          <p:cNvPr id="3" name="슬라이드 노트 개체 틀 2"/>
          <p:cNvSpPr>
            <a:spLocks noGrp="1"/>
          </p:cNvSpPr>
          <p:nvPr>
            <p:ph type="body" idx="1"/>
          </p:nvPr>
        </p:nvSpPr>
        <p:spPr/>
        <p:txBody>
          <a:bodyPr>
            <a:normAutofit/>
          </a:bodyPr>
          <a:lstStyle/>
          <a:p>
            <a:endParaRPr lang="ko-KR" altLang="en-US" dirty="0"/>
          </a:p>
        </p:txBody>
      </p:sp>
      <p:sp>
        <p:nvSpPr>
          <p:cNvPr id="4" name="슬라이드 번호 개체 틀 3"/>
          <p:cNvSpPr>
            <a:spLocks noGrp="1"/>
          </p:cNvSpPr>
          <p:nvPr>
            <p:ph type="sldNum" sz="quarter" idx="10"/>
          </p:nvPr>
        </p:nvSpPr>
        <p:spPr/>
        <p:txBody>
          <a:bodyPr/>
          <a:lstStyle/>
          <a:p>
            <a:fld id="{CA571486-FE54-4290-85B7-6663619915AC}" type="slidenum">
              <a:rPr lang="en-GB" smtClean="0"/>
              <a:pPr/>
              <a:t>41</a:t>
            </a:fld>
            <a:endParaRPr lang="en-GB" dirty="0"/>
          </a:p>
        </p:txBody>
      </p:sp>
    </p:spTree>
    <p:extLst>
      <p:ext uri="{BB962C8B-B14F-4D97-AF65-F5344CB8AC3E}">
        <p14:creationId xmlns:p14="http://schemas.microsoft.com/office/powerpoint/2010/main" val="30483862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708025" y="744538"/>
            <a:ext cx="5372100" cy="3721100"/>
          </a:xfrm>
        </p:spPr>
      </p:sp>
      <p:sp>
        <p:nvSpPr>
          <p:cNvPr id="3" name="슬라이드 노트 개체 틀 2"/>
          <p:cNvSpPr>
            <a:spLocks noGrp="1"/>
          </p:cNvSpPr>
          <p:nvPr>
            <p:ph type="body" idx="1"/>
          </p:nvPr>
        </p:nvSpPr>
        <p:spPr/>
        <p:txBody>
          <a:bodyPr>
            <a:normAutofit/>
          </a:bodyPr>
          <a:lstStyle/>
          <a:p>
            <a:endParaRPr lang="ko-KR" altLang="en-US" dirty="0"/>
          </a:p>
        </p:txBody>
      </p:sp>
      <p:sp>
        <p:nvSpPr>
          <p:cNvPr id="4" name="슬라이드 번호 개체 틀 3"/>
          <p:cNvSpPr>
            <a:spLocks noGrp="1"/>
          </p:cNvSpPr>
          <p:nvPr>
            <p:ph type="sldNum" sz="quarter" idx="10"/>
          </p:nvPr>
        </p:nvSpPr>
        <p:spPr/>
        <p:txBody>
          <a:bodyPr/>
          <a:lstStyle/>
          <a:p>
            <a:fld id="{CA571486-FE54-4290-85B7-6663619915AC}" type="slidenum">
              <a:rPr lang="en-GB" smtClean="0"/>
              <a:pPr/>
              <a:t>6</a:t>
            </a:fld>
            <a:endParaRPr lang="en-GB" dirty="0"/>
          </a:p>
        </p:txBody>
      </p:sp>
    </p:spTree>
    <p:extLst>
      <p:ext uri="{BB962C8B-B14F-4D97-AF65-F5344CB8AC3E}">
        <p14:creationId xmlns:p14="http://schemas.microsoft.com/office/powerpoint/2010/main" val="167759457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708025" y="744538"/>
            <a:ext cx="5372100" cy="3721100"/>
          </a:xfrm>
        </p:spPr>
      </p:sp>
      <p:sp>
        <p:nvSpPr>
          <p:cNvPr id="3" name="슬라이드 노트 개체 틀 2"/>
          <p:cNvSpPr>
            <a:spLocks noGrp="1"/>
          </p:cNvSpPr>
          <p:nvPr>
            <p:ph type="body" idx="1"/>
          </p:nvPr>
        </p:nvSpPr>
        <p:spPr/>
        <p:txBody>
          <a:bodyPr>
            <a:normAutofit/>
          </a:bodyPr>
          <a:lstStyle/>
          <a:p>
            <a:endParaRPr lang="ko-KR" altLang="en-US" dirty="0"/>
          </a:p>
        </p:txBody>
      </p:sp>
      <p:sp>
        <p:nvSpPr>
          <p:cNvPr id="4" name="슬라이드 번호 개체 틀 3"/>
          <p:cNvSpPr>
            <a:spLocks noGrp="1"/>
          </p:cNvSpPr>
          <p:nvPr>
            <p:ph type="sldNum" sz="quarter" idx="10"/>
          </p:nvPr>
        </p:nvSpPr>
        <p:spPr/>
        <p:txBody>
          <a:bodyPr/>
          <a:lstStyle/>
          <a:p>
            <a:fld id="{CA571486-FE54-4290-85B7-6663619915AC}" type="slidenum">
              <a:rPr lang="en-GB" smtClean="0"/>
              <a:pPr/>
              <a:t>42</a:t>
            </a:fld>
            <a:endParaRPr lang="en-GB" dirty="0"/>
          </a:p>
        </p:txBody>
      </p:sp>
    </p:spTree>
    <p:extLst>
      <p:ext uri="{BB962C8B-B14F-4D97-AF65-F5344CB8AC3E}">
        <p14:creationId xmlns:p14="http://schemas.microsoft.com/office/powerpoint/2010/main" val="20737643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708025" y="744538"/>
            <a:ext cx="5372100" cy="3721100"/>
          </a:xfrm>
        </p:spPr>
      </p:sp>
      <p:sp>
        <p:nvSpPr>
          <p:cNvPr id="3" name="슬라이드 노트 개체 틀 2"/>
          <p:cNvSpPr>
            <a:spLocks noGrp="1"/>
          </p:cNvSpPr>
          <p:nvPr>
            <p:ph type="body" idx="1"/>
          </p:nvPr>
        </p:nvSpPr>
        <p:spPr/>
        <p:txBody>
          <a:bodyPr>
            <a:normAutofit/>
          </a:bodyPr>
          <a:lstStyle/>
          <a:p>
            <a:endParaRPr lang="ko-KR" altLang="en-US" dirty="0"/>
          </a:p>
        </p:txBody>
      </p:sp>
      <p:sp>
        <p:nvSpPr>
          <p:cNvPr id="4" name="슬라이드 번호 개체 틀 3"/>
          <p:cNvSpPr>
            <a:spLocks noGrp="1"/>
          </p:cNvSpPr>
          <p:nvPr>
            <p:ph type="sldNum" sz="quarter" idx="10"/>
          </p:nvPr>
        </p:nvSpPr>
        <p:spPr/>
        <p:txBody>
          <a:bodyPr/>
          <a:lstStyle/>
          <a:p>
            <a:fld id="{CA571486-FE54-4290-85B7-6663619915AC}" type="slidenum">
              <a:rPr lang="en-GB" smtClean="0"/>
              <a:pPr/>
              <a:t>43</a:t>
            </a:fld>
            <a:endParaRPr lang="en-GB" dirty="0"/>
          </a:p>
        </p:txBody>
      </p:sp>
    </p:spTree>
    <p:extLst>
      <p:ext uri="{BB962C8B-B14F-4D97-AF65-F5344CB8AC3E}">
        <p14:creationId xmlns:p14="http://schemas.microsoft.com/office/powerpoint/2010/main" val="89677817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708025" y="744538"/>
            <a:ext cx="5372100" cy="3721100"/>
          </a:xfrm>
        </p:spPr>
      </p:sp>
      <p:sp>
        <p:nvSpPr>
          <p:cNvPr id="3" name="슬라이드 노트 개체 틀 2"/>
          <p:cNvSpPr>
            <a:spLocks noGrp="1"/>
          </p:cNvSpPr>
          <p:nvPr>
            <p:ph type="body" idx="1"/>
          </p:nvPr>
        </p:nvSpPr>
        <p:spPr/>
        <p:txBody>
          <a:bodyPr>
            <a:normAutofit/>
          </a:bodyPr>
          <a:lstStyle/>
          <a:p>
            <a:endParaRPr lang="ko-KR" altLang="en-US" dirty="0"/>
          </a:p>
        </p:txBody>
      </p:sp>
      <p:sp>
        <p:nvSpPr>
          <p:cNvPr id="4" name="슬라이드 번호 개체 틀 3"/>
          <p:cNvSpPr>
            <a:spLocks noGrp="1"/>
          </p:cNvSpPr>
          <p:nvPr>
            <p:ph type="sldNum" sz="quarter" idx="10"/>
          </p:nvPr>
        </p:nvSpPr>
        <p:spPr/>
        <p:txBody>
          <a:bodyPr/>
          <a:lstStyle/>
          <a:p>
            <a:fld id="{CA571486-FE54-4290-85B7-6663619915AC}" type="slidenum">
              <a:rPr lang="en-GB" smtClean="0"/>
              <a:pPr/>
              <a:t>44</a:t>
            </a:fld>
            <a:endParaRPr lang="en-GB" dirty="0"/>
          </a:p>
        </p:txBody>
      </p:sp>
    </p:spTree>
    <p:extLst>
      <p:ext uri="{BB962C8B-B14F-4D97-AF65-F5344CB8AC3E}">
        <p14:creationId xmlns:p14="http://schemas.microsoft.com/office/powerpoint/2010/main" val="230412258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708025" y="744538"/>
            <a:ext cx="5372100" cy="3721100"/>
          </a:xfrm>
        </p:spPr>
      </p:sp>
      <p:sp>
        <p:nvSpPr>
          <p:cNvPr id="3" name="슬라이드 노트 개체 틀 2"/>
          <p:cNvSpPr>
            <a:spLocks noGrp="1"/>
          </p:cNvSpPr>
          <p:nvPr>
            <p:ph type="body" idx="1"/>
          </p:nvPr>
        </p:nvSpPr>
        <p:spPr/>
        <p:txBody>
          <a:bodyPr>
            <a:normAutofit/>
          </a:bodyPr>
          <a:lstStyle/>
          <a:p>
            <a:endParaRPr lang="ko-KR" altLang="en-US" dirty="0"/>
          </a:p>
        </p:txBody>
      </p:sp>
      <p:sp>
        <p:nvSpPr>
          <p:cNvPr id="4" name="슬라이드 번호 개체 틀 3"/>
          <p:cNvSpPr>
            <a:spLocks noGrp="1"/>
          </p:cNvSpPr>
          <p:nvPr>
            <p:ph type="sldNum" sz="quarter" idx="10"/>
          </p:nvPr>
        </p:nvSpPr>
        <p:spPr/>
        <p:txBody>
          <a:bodyPr/>
          <a:lstStyle/>
          <a:p>
            <a:fld id="{CA571486-FE54-4290-85B7-6663619915AC}" type="slidenum">
              <a:rPr lang="en-GB" smtClean="0"/>
              <a:pPr/>
              <a:t>45</a:t>
            </a:fld>
            <a:endParaRPr lang="en-GB" dirty="0"/>
          </a:p>
        </p:txBody>
      </p:sp>
    </p:spTree>
    <p:extLst>
      <p:ext uri="{BB962C8B-B14F-4D97-AF65-F5344CB8AC3E}">
        <p14:creationId xmlns:p14="http://schemas.microsoft.com/office/powerpoint/2010/main" val="334937384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708025" y="744538"/>
            <a:ext cx="5372100" cy="3721100"/>
          </a:xfrm>
        </p:spPr>
      </p:sp>
      <p:sp>
        <p:nvSpPr>
          <p:cNvPr id="3" name="슬라이드 노트 개체 틀 2"/>
          <p:cNvSpPr>
            <a:spLocks noGrp="1"/>
          </p:cNvSpPr>
          <p:nvPr>
            <p:ph type="body" idx="1"/>
          </p:nvPr>
        </p:nvSpPr>
        <p:spPr/>
        <p:txBody>
          <a:bodyPr>
            <a:normAutofit/>
          </a:bodyPr>
          <a:lstStyle/>
          <a:p>
            <a:endParaRPr lang="ko-KR" altLang="en-US" dirty="0"/>
          </a:p>
        </p:txBody>
      </p:sp>
      <p:sp>
        <p:nvSpPr>
          <p:cNvPr id="4" name="슬라이드 번호 개체 틀 3"/>
          <p:cNvSpPr>
            <a:spLocks noGrp="1"/>
          </p:cNvSpPr>
          <p:nvPr>
            <p:ph type="sldNum" sz="quarter" idx="10"/>
          </p:nvPr>
        </p:nvSpPr>
        <p:spPr/>
        <p:txBody>
          <a:bodyPr/>
          <a:lstStyle/>
          <a:p>
            <a:fld id="{CA571486-FE54-4290-85B7-6663619915AC}" type="slidenum">
              <a:rPr lang="en-GB" smtClean="0"/>
              <a:pPr/>
              <a:t>46</a:t>
            </a:fld>
            <a:endParaRPr lang="en-GB" dirty="0"/>
          </a:p>
        </p:txBody>
      </p:sp>
    </p:spTree>
    <p:extLst>
      <p:ext uri="{BB962C8B-B14F-4D97-AF65-F5344CB8AC3E}">
        <p14:creationId xmlns:p14="http://schemas.microsoft.com/office/powerpoint/2010/main" val="396093270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708025" y="744538"/>
            <a:ext cx="5372100" cy="3721100"/>
          </a:xfrm>
        </p:spPr>
      </p:sp>
      <p:sp>
        <p:nvSpPr>
          <p:cNvPr id="3" name="슬라이드 노트 개체 틀 2"/>
          <p:cNvSpPr>
            <a:spLocks noGrp="1"/>
          </p:cNvSpPr>
          <p:nvPr>
            <p:ph type="body" idx="1"/>
          </p:nvPr>
        </p:nvSpPr>
        <p:spPr/>
        <p:txBody>
          <a:bodyPr>
            <a:normAutofit/>
          </a:bodyPr>
          <a:lstStyle/>
          <a:p>
            <a:endParaRPr lang="ko-KR" altLang="en-US" dirty="0"/>
          </a:p>
        </p:txBody>
      </p:sp>
      <p:sp>
        <p:nvSpPr>
          <p:cNvPr id="4" name="슬라이드 번호 개체 틀 3"/>
          <p:cNvSpPr>
            <a:spLocks noGrp="1"/>
          </p:cNvSpPr>
          <p:nvPr>
            <p:ph type="sldNum" sz="quarter" idx="10"/>
          </p:nvPr>
        </p:nvSpPr>
        <p:spPr/>
        <p:txBody>
          <a:bodyPr/>
          <a:lstStyle/>
          <a:p>
            <a:fld id="{CA571486-FE54-4290-85B7-6663619915AC}" type="slidenum">
              <a:rPr lang="en-GB" smtClean="0"/>
              <a:pPr/>
              <a:t>47</a:t>
            </a:fld>
            <a:endParaRPr lang="en-GB" dirty="0"/>
          </a:p>
        </p:txBody>
      </p:sp>
    </p:spTree>
    <p:extLst>
      <p:ext uri="{BB962C8B-B14F-4D97-AF65-F5344CB8AC3E}">
        <p14:creationId xmlns:p14="http://schemas.microsoft.com/office/powerpoint/2010/main" val="165414981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708025" y="744538"/>
            <a:ext cx="5372100" cy="3721100"/>
          </a:xfrm>
        </p:spPr>
      </p:sp>
      <p:sp>
        <p:nvSpPr>
          <p:cNvPr id="3" name="슬라이드 노트 개체 틀 2"/>
          <p:cNvSpPr>
            <a:spLocks noGrp="1"/>
          </p:cNvSpPr>
          <p:nvPr>
            <p:ph type="body" idx="1"/>
          </p:nvPr>
        </p:nvSpPr>
        <p:spPr/>
        <p:txBody>
          <a:bodyPr>
            <a:normAutofit/>
          </a:bodyPr>
          <a:lstStyle/>
          <a:p>
            <a:endParaRPr lang="ko-KR" altLang="en-US" dirty="0"/>
          </a:p>
        </p:txBody>
      </p:sp>
      <p:sp>
        <p:nvSpPr>
          <p:cNvPr id="4" name="슬라이드 번호 개체 틀 3"/>
          <p:cNvSpPr>
            <a:spLocks noGrp="1"/>
          </p:cNvSpPr>
          <p:nvPr>
            <p:ph type="sldNum" sz="quarter" idx="10"/>
          </p:nvPr>
        </p:nvSpPr>
        <p:spPr/>
        <p:txBody>
          <a:bodyPr/>
          <a:lstStyle/>
          <a:p>
            <a:fld id="{CA571486-FE54-4290-85B7-6663619915AC}" type="slidenum">
              <a:rPr lang="en-GB" smtClean="0"/>
              <a:pPr/>
              <a:t>48</a:t>
            </a:fld>
            <a:endParaRPr lang="en-GB" dirty="0"/>
          </a:p>
        </p:txBody>
      </p:sp>
    </p:spTree>
    <p:extLst>
      <p:ext uri="{BB962C8B-B14F-4D97-AF65-F5344CB8AC3E}">
        <p14:creationId xmlns:p14="http://schemas.microsoft.com/office/powerpoint/2010/main" val="282893862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708025" y="744538"/>
            <a:ext cx="5372100" cy="3721100"/>
          </a:xfrm>
        </p:spPr>
      </p:sp>
      <p:sp>
        <p:nvSpPr>
          <p:cNvPr id="3" name="슬라이드 노트 개체 틀 2"/>
          <p:cNvSpPr>
            <a:spLocks noGrp="1"/>
          </p:cNvSpPr>
          <p:nvPr>
            <p:ph type="body" idx="1"/>
          </p:nvPr>
        </p:nvSpPr>
        <p:spPr/>
        <p:txBody>
          <a:bodyPr>
            <a:normAutofit/>
          </a:bodyPr>
          <a:lstStyle/>
          <a:p>
            <a:endParaRPr lang="ko-KR" altLang="en-US" dirty="0"/>
          </a:p>
        </p:txBody>
      </p:sp>
      <p:sp>
        <p:nvSpPr>
          <p:cNvPr id="4" name="슬라이드 번호 개체 틀 3"/>
          <p:cNvSpPr>
            <a:spLocks noGrp="1"/>
          </p:cNvSpPr>
          <p:nvPr>
            <p:ph type="sldNum" sz="quarter" idx="10"/>
          </p:nvPr>
        </p:nvSpPr>
        <p:spPr/>
        <p:txBody>
          <a:bodyPr/>
          <a:lstStyle/>
          <a:p>
            <a:fld id="{CA571486-FE54-4290-85B7-6663619915AC}" type="slidenum">
              <a:rPr lang="en-GB" smtClean="0"/>
              <a:pPr/>
              <a:t>49</a:t>
            </a:fld>
            <a:endParaRPr lang="en-GB" dirty="0"/>
          </a:p>
        </p:txBody>
      </p:sp>
    </p:spTree>
    <p:extLst>
      <p:ext uri="{BB962C8B-B14F-4D97-AF65-F5344CB8AC3E}">
        <p14:creationId xmlns:p14="http://schemas.microsoft.com/office/powerpoint/2010/main" val="166573926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708025" y="744538"/>
            <a:ext cx="5372100" cy="3721100"/>
          </a:xfrm>
        </p:spPr>
      </p:sp>
      <p:sp>
        <p:nvSpPr>
          <p:cNvPr id="3" name="슬라이드 노트 개체 틀 2"/>
          <p:cNvSpPr>
            <a:spLocks noGrp="1"/>
          </p:cNvSpPr>
          <p:nvPr>
            <p:ph type="body" idx="1"/>
          </p:nvPr>
        </p:nvSpPr>
        <p:spPr/>
        <p:txBody>
          <a:bodyPr>
            <a:normAutofit/>
          </a:bodyPr>
          <a:lstStyle/>
          <a:p>
            <a:endParaRPr lang="ko-KR" altLang="en-US" dirty="0"/>
          </a:p>
        </p:txBody>
      </p:sp>
      <p:sp>
        <p:nvSpPr>
          <p:cNvPr id="4" name="슬라이드 번호 개체 틀 3"/>
          <p:cNvSpPr>
            <a:spLocks noGrp="1"/>
          </p:cNvSpPr>
          <p:nvPr>
            <p:ph type="sldNum" sz="quarter" idx="10"/>
          </p:nvPr>
        </p:nvSpPr>
        <p:spPr/>
        <p:txBody>
          <a:bodyPr/>
          <a:lstStyle/>
          <a:p>
            <a:fld id="{CA571486-FE54-4290-85B7-6663619915AC}" type="slidenum">
              <a:rPr lang="en-GB" smtClean="0"/>
              <a:pPr/>
              <a:t>50</a:t>
            </a:fld>
            <a:endParaRPr lang="en-GB" dirty="0"/>
          </a:p>
        </p:txBody>
      </p:sp>
    </p:spTree>
    <p:extLst>
      <p:ext uri="{BB962C8B-B14F-4D97-AF65-F5344CB8AC3E}">
        <p14:creationId xmlns:p14="http://schemas.microsoft.com/office/powerpoint/2010/main" val="316019708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708025" y="744538"/>
            <a:ext cx="5372100" cy="3721100"/>
          </a:xfrm>
        </p:spPr>
      </p:sp>
      <p:sp>
        <p:nvSpPr>
          <p:cNvPr id="3" name="슬라이드 노트 개체 틀 2"/>
          <p:cNvSpPr>
            <a:spLocks noGrp="1"/>
          </p:cNvSpPr>
          <p:nvPr>
            <p:ph type="body" idx="1"/>
          </p:nvPr>
        </p:nvSpPr>
        <p:spPr/>
        <p:txBody>
          <a:bodyPr>
            <a:normAutofit/>
          </a:bodyPr>
          <a:lstStyle/>
          <a:p>
            <a:endParaRPr lang="ko-KR" altLang="en-US" dirty="0"/>
          </a:p>
        </p:txBody>
      </p:sp>
      <p:sp>
        <p:nvSpPr>
          <p:cNvPr id="4" name="슬라이드 번호 개체 틀 3"/>
          <p:cNvSpPr>
            <a:spLocks noGrp="1"/>
          </p:cNvSpPr>
          <p:nvPr>
            <p:ph type="sldNum" sz="quarter" idx="10"/>
          </p:nvPr>
        </p:nvSpPr>
        <p:spPr/>
        <p:txBody>
          <a:bodyPr/>
          <a:lstStyle/>
          <a:p>
            <a:fld id="{CA571486-FE54-4290-85B7-6663619915AC}" type="slidenum">
              <a:rPr lang="en-GB" smtClean="0"/>
              <a:pPr/>
              <a:t>51</a:t>
            </a:fld>
            <a:endParaRPr lang="en-GB" dirty="0"/>
          </a:p>
        </p:txBody>
      </p:sp>
    </p:spTree>
    <p:extLst>
      <p:ext uri="{BB962C8B-B14F-4D97-AF65-F5344CB8AC3E}">
        <p14:creationId xmlns:p14="http://schemas.microsoft.com/office/powerpoint/2010/main" val="33466384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708025" y="744538"/>
            <a:ext cx="5372100" cy="3721100"/>
          </a:xfrm>
        </p:spPr>
      </p:sp>
      <p:sp>
        <p:nvSpPr>
          <p:cNvPr id="3" name="슬라이드 노트 개체 틀 2"/>
          <p:cNvSpPr>
            <a:spLocks noGrp="1"/>
          </p:cNvSpPr>
          <p:nvPr>
            <p:ph type="body" idx="1"/>
          </p:nvPr>
        </p:nvSpPr>
        <p:spPr/>
        <p:txBody>
          <a:bodyPr>
            <a:normAutofit/>
          </a:bodyPr>
          <a:lstStyle/>
          <a:p>
            <a:endParaRPr lang="ko-KR" altLang="en-US" dirty="0"/>
          </a:p>
        </p:txBody>
      </p:sp>
      <p:sp>
        <p:nvSpPr>
          <p:cNvPr id="4" name="슬라이드 번호 개체 틀 3"/>
          <p:cNvSpPr>
            <a:spLocks noGrp="1"/>
          </p:cNvSpPr>
          <p:nvPr>
            <p:ph type="sldNum" sz="quarter" idx="10"/>
          </p:nvPr>
        </p:nvSpPr>
        <p:spPr/>
        <p:txBody>
          <a:bodyPr/>
          <a:lstStyle/>
          <a:p>
            <a:fld id="{CA571486-FE54-4290-85B7-6663619915AC}" type="slidenum">
              <a:rPr lang="en-GB" smtClean="0"/>
              <a:pPr/>
              <a:t>7</a:t>
            </a:fld>
            <a:endParaRPr lang="en-GB" dirty="0"/>
          </a:p>
        </p:txBody>
      </p:sp>
    </p:spTree>
    <p:extLst>
      <p:ext uri="{BB962C8B-B14F-4D97-AF65-F5344CB8AC3E}">
        <p14:creationId xmlns:p14="http://schemas.microsoft.com/office/powerpoint/2010/main" val="172930843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708025" y="744538"/>
            <a:ext cx="5372100" cy="3721100"/>
          </a:xfrm>
        </p:spPr>
      </p:sp>
      <p:sp>
        <p:nvSpPr>
          <p:cNvPr id="3" name="슬라이드 노트 개체 틀 2"/>
          <p:cNvSpPr>
            <a:spLocks noGrp="1"/>
          </p:cNvSpPr>
          <p:nvPr>
            <p:ph type="body" idx="1"/>
          </p:nvPr>
        </p:nvSpPr>
        <p:spPr/>
        <p:txBody>
          <a:bodyPr>
            <a:normAutofit/>
          </a:bodyPr>
          <a:lstStyle/>
          <a:p>
            <a:endParaRPr lang="ko-KR" altLang="en-US" dirty="0"/>
          </a:p>
        </p:txBody>
      </p:sp>
      <p:sp>
        <p:nvSpPr>
          <p:cNvPr id="4" name="슬라이드 번호 개체 틀 3"/>
          <p:cNvSpPr>
            <a:spLocks noGrp="1"/>
          </p:cNvSpPr>
          <p:nvPr>
            <p:ph type="sldNum" sz="quarter" idx="10"/>
          </p:nvPr>
        </p:nvSpPr>
        <p:spPr/>
        <p:txBody>
          <a:bodyPr/>
          <a:lstStyle/>
          <a:p>
            <a:fld id="{CA571486-FE54-4290-85B7-6663619915AC}" type="slidenum">
              <a:rPr lang="en-GB" smtClean="0"/>
              <a:pPr/>
              <a:t>52</a:t>
            </a:fld>
            <a:endParaRPr lang="en-GB" dirty="0"/>
          </a:p>
        </p:txBody>
      </p:sp>
    </p:spTree>
    <p:extLst>
      <p:ext uri="{BB962C8B-B14F-4D97-AF65-F5344CB8AC3E}">
        <p14:creationId xmlns:p14="http://schemas.microsoft.com/office/powerpoint/2010/main" val="191679370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708025" y="744538"/>
            <a:ext cx="5372100" cy="3721100"/>
          </a:xfrm>
        </p:spPr>
      </p:sp>
      <p:sp>
        <p:nvSpPr>
          <p:cNvPr id="3" name="슬라이드 노트 개체 틀 2"/>
          <p:cNvSpPr>
            <a:spLocks noGrp="1"/>
          </p:cNvSpPr>
          <p:nvPr>
            <p:ph type="body" idx="1"/>
          </p:nvPr>
        </p:nvSpPr>
        <p:spPr/>
        <p:txBody>
          <a:bodyPr>
            <a:normAutofit/>
          </a:bodyPr>
          <a:lstStyle/>
          <a:p>
            <a:endParaRPr lang="ko-KR" altLang="en-US" dirty="0"/>
          </a:p>
        </p:txBody>
      </p:sp>
      <p:sp>
        <p:nvSpPr>
          <p:cNvPr id="4" name="슬라이드 번호 개체 틀 3"/>
          <p:cNvSpPr>
            <a:spLocks noGrp="1"/>
          </p:cNvSpPr>
          <p:nvPr>
            <p:ph type="sldNum" sz="quarter" idx="10"/>
          </p:nvPr>
        </p:nvSpPr>
        <p:spPr/>
        <p:txBody>
          <a:bodyPr/>
          <a:lstStyle/>
          <a:p>
            <a:fld id="{CA571486-FE54-4290-85B7-6663619915AC}" type="slidenum">
              <a:rPr lang="en-GB" smtClean="0"/>
              <a:pPr/>
              <a:t>53</a:t>
            </a:fld>
            <a:endParaRPr lang="en-GB" dirty="0"/>
          </a:p>
        </p:txBody>
      </p:sp>
    </p:spTree>
    <p:extLst>
      <p:ext uri="{BB962C8B-B14F-4D97-AF65-F5344CB8AC3E}">
        <p14:creationId xmlns:p14="http://schemas.microsoft.com/office/powerpoint/2010/main" val="392421043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708025" y="744538"/>
            <a:ext cx="5372100" cy="3721100"/>
          </a:xfrm>
        </p:spPr>
      </p:sp>
      <p:sp>
        <p:nvSpPr>
          <p:cNvPr id="3" name="슬라이드 노트 개체 틀 2"/>
          <p:cNvSpPr>
            <a:spLocks noGrp="1"/>
          </p:cNvSpPr>
          <p:nvPr>
            <p:ph type="body" idx="1"/>
          </p:nvPr>
        </p:nvSpPr>
        <p:spPr/>
        <p:txBody>
          <a:bodyPr>
            <a:normAutofit/>
          </a:bodyPr>
          <a:lstStyle/>
          <a:p>
            <a:endParaRPr lang="ko-KR" altLang="en-US" dirty="0"/>
          </a:p>
        </p:txBody>
      </p:sp>
      <p:sp>
        <p:nvSpPr>
          <p:cNvPr id="4" name="슬라이드 번호 개체 틀 3"/>
          <p:cNvSpPr>
            <a:spLocks noGrp="1"/>
          </p:cNvSpPr>
          <p:nvPr>
            <p:ph type="sldNum" sz="quarter" idx="10"/>
          </p:nvPr>
        </p:nvSpPr>
        <p:spPr/>
        <p:txBody>
          <a:bodyPr/>
          <a:lstStyle/>
          <a:p>
            <a:fld id="{CA571486-FE54-4290-85B7-6663619915AC}" type="slidenum">
              <a:rPr lang="en-GB" smtClean="0"/>
              <a:pPr/>
              <a:t>54</a:t>
            </a:fld>
            <a:endParaRPr lang="en-GB" dirty="0"/>
          </a:p>
        </p:txBody>
      </p:sp>
    </p:spTree>
    <p:extLst>
      <p:ext uri="{BB962C8B-B14F-4D97-AF65-F5344CB8AC3E}">
        <p14:creationId xmlns:p14="http://schemas.microsoft.com/office/powerpoint/2010/main" val="156918490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708025" y="744538"/>
            <a:ext cx="5372100" cy="3721100"/>
          </a:xfrm>
        </p:spPr>
      </p:sp>
      <p:sp>
        <p:nvSpPr>
          <p:cNvPr id="3" name="슬라이드 노트 개체 틀 2"/>
          <p:cNvSpPr>
            <a:spLocks noGrp="1"/>
          </p:cNvSpPr>
          <p:nvPr>
            <p:ph type="body" idx="1"/>
          </p:nvPr>
        </p:nvSpPr>
        <p:spPr/>
        <p:txBody>
          <a:bodyPr>
            <a:normAutofit/>
          </a:bodyPr>
          <a:lstStyle/>
          <a:p>
            <a:endParaRPr lang="ko-KR" altLang="en-US" dirty="0"/>
          </a:p>
        </p:txBody>
      </p:sp>
      <p:sp>
        <p:nvSpPr>
          <p:cNvPr id="4" name="슬라이드 번호 개체 틀 3"/>
          <p:cNvSpPr>
            <a:spLocks noGrp="1"/>
          </p:cNvSpPr>
          <p:nvPr>
            <p:ph type="sldNum" sz="quarter" idx="10"/>
          </p:nvPr>
        </p:nvSpPr>
        <p:spPr/>
        <p:txBody>
          <a:bodyPr/>
          <a:lstStyle/>
          <a:p>
            <a:fld id="{CA571486-FE54-4290-85B7-6663619915AC}" type="slidenum">
              <a:rPr lang="en-GB" smtClean="0"/>
              <a:pPr/>
              <a:t>55</a:t>
            </a:fld>
            <a:endParaRPr lang="en-GB" dirty="0"/>
          </a:p>
        </p:txBody>
      </p:sp>
    </p:spTree>
    <p:extLst>
      <p:ext uri="{BB962C8B-B14F-4D97-AF65-F5344CB8AC3E}">
        <p14:creationId xmlns:p14="http://schemas.microsoft.com/office/powerpoint/2010/main" val="27732072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708025" y="744538"/>
            <a:ext cx="5372100" cy="3721100"/>
          </a:xfrm>
        </p:spPr>
      </p:sp>
      <p:sp>
        <p:nvSpPr>
          <p:cNvPr id="3" name="슬라이드 노트 개체 틀 2"/>
          <p:cNvSpPr>
            <a:spLocks noGrp="1"/>
          </p:cNvSpPr>
          <p:nvPr>
            <p:ph type="body" idx="1"/>
          </p:nvPr>
        </p:nvSpPr>
        <p:spPr/>
        <p:txBody>
          <a:bodyPr>
            <a:normAutofit/>
          </a:bodyPr>
          <a:lstStyle/>
          <a:p>
            <a:endParaRPr lang="ko-KR" altLang="en-US" dirty="0"/>
          </a:p>
        </p:txBody>
      </p:sp>
      <p:sp>
        <p:nvSpPr>
          <p:cNvPr id="4" name="슬라이드 번호 개체 틀 3"/>
          <p:cNvSpPr>
            <a:spLocks noGrp="1"/>
          </p:cNvSpPr>
          <p:nvPr>
            <p:ph type="sldNum" sz="quarter" idx="10"/>
          </p:nvPr>
        </p:nvSpPr>
        <p:spPr/>
        <p:txBody>
          <a:bodyPr/>
          <a:lstStyle/>
          <a:p>
            <a:fld id="{CA571486-FE54-4290-85B7-6663619915AC}" type="slidenum">
              <a:rPr lang="en-GB" smtClean="0"/>
              <a:pPr/>
              <a:t>56</a:t>
            </a:fld>
            <a:endParaRPr lang="en-GB" dirty="0"/>
          </a:p>
        </p:txBody>
      </p:sp>
    </p:spTree>
    <p:extLst>
      <p:ext uri="{BB962C8B-B14F-4D97-AF65-F5344CB8AC3E}">
        <p14:creationId xmlns:p14="http://schemas.microsoft.com/office/powerpoint/2010/main" val="319243677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708025" y="744538"/>
            <a:ext cx="5372100" cy="3721100"/>
          </a:xfrm>
        </p:spPr>
      </p:sp>
      <p:sp>
        <p:nvSpPr>
          <p:cNvPr id="3" name="슬라이드 노트 개체 틀 2"/>
          <p:cNvSpPr>
            <a:spLocks noGrp="1"/>
          </p:cNvSpPr>
          <p:nvPr>
            <p:ph type="body" idx="1"/>
          </p:nvPr>
        </p:nvSpPr>
        <p:spPr/>
        <p:txBody>
          <a:bodyPr>
            <a:normAutofit/>
          </a:bodyPr>
          <a:lstStyle/>
          <a:p>
            <a:endParaRPr lang="ko-KR" altLang="en-US" dirty="0"/>
          </a:p>
        </p:txBody>
      </p:sp>
      <p:sp>
        <p:nvSpPr>
          <p:cNvPr id="4" name="슬라이드 번호 개체 틀 3"/>
          <p:cNvSpPr>
            <a:spLocks noGrp="1"/>
          </p:cNvSpPr>
          <p:nvPr>
            <p:ph type="sldNum" sz="quarter" idx="10"/>
          </p:nvPr>
        </p:nvSpPr>
        <p:spPr/>
        <p:txBody>
          <a:bodyPr/>
          <a:lstStyle/>
          <a:p>
            <a:fld id="{CA571486-FE54-4290-85B7-6663619915AC}" type="slidenum">
              <a:rPr lang="en-GB" smtClean="0"/>
              <a:pPr/>
              <a:t>57</a:t>
            </a:fld>
            <a:endParaRPr lang="en-GB" dirty="0"/>
          </a:p>
        </p:txBody>
      </p:sp>
    </p:spTree>
    <p:extLst>
      <p:ext uri="{BB962C8B-B14F-4D97-AF65-F5344CB8AC3E}">
        <p14:creationId xmlns:p14="http://schemas.microsoft.com/office/powerpoint/2010/main" val="221649469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708025" y="744538"/>
            <a:ext cx="5372100" cy="3721100"/>
          </a:xfrm>
        </p:spPr>
      </p:sp>
      <p:sp>
        <p:nvSpPr>
          <p:cNvPr id="3" name="슬라이드 노트 개체 틀 2"/>
          <p:cNvSpPr>
            <a:spLocks noGrp="1"/>
          </p:cNvSpPr>
          <p:nvPr>
            <p:ph type="body" idx="1"/>
          </p:nvPr>
        </p:nvSpPr>
        <p:spPr/>
        <p:txBody>
          <a:bodyPr>
            <a:normAutofit/>
          </a:bodyPr>
          <a:lstStyle/>
          <a:p>
            <a:endParaRPr lang="ko-KR" altLang="en-US" dirty="0"/>
          </a:p>
        </p:txBody>
      </p:sp>
      <p:sp>
        <p:nvSpPr>
          <p:cNvPr id="4" name="슬라이드 번호 개체 틀 3"/>
          <p:cNvSpPr>
            <a:spLocks noGrp="1"/>
          </p:cNvSpPr>
          <p:nvPr>
            <p:ph type="sldNum" sz="quarter" idx="10"/>
          </p:nvPr>
        </p:nvSpPr>
        <p:spPr/>
        <p:txBody>
          <a:bodyPr/>
          <a:lstStyle/>
          <a:p>
            <a:fld id="{CA571486-FE54-4290-85B7-6663619915AC}" type="slidenum">
              <a:rPr lang="en-GB" smtClean="0"/>
              <a:pPr/>
              <a:t>58</a:t>
            </a:fld>
            <a:endParaRPr lang="en-GB" dirty="0"/>
          </a:p>
        </p:txBody>
      </p:sp>
    </p:spTree>
    <p:extLst>
      <p:ext uri="{BB962C8B-B14F-4D97-AF65-F5344CB8AC3E}">
        <p14:creationId xmlns:p14="http://schemas.microsoft.com/office/powerpoint/2010/main" val="409237717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708025" y="744538"/>
            <a:ext cx="5372100" cy="3721100"/>
          </a:xfrm>
        </p:spPr>
      </p:sp>
      <p:sp>
        <p:nvSpPr>
          <p:cNvPr id="3" name="슬라이드 노트 개체 틀 2"/>
          <p:cNvSpPr>
            <a:spLocks noGrp="1"/>
          </p:cNvSpPr>
          <p:nvPr>
            <p:ph type="body" idx="1"/>
          </p:nvPr>
        </p:nvSpPr>
        <p:spPr/>
        <p:txBody>
          <a:bodyPr>
            <a:normAutofit/>
          </a:bodyPr>
          <a:lstStyle/>
          <a:p>
            <a:endParaRPr lang="ko-KR" altLang="en-US" dirty="0"/>
          </a:p>
        </p:txBody>
      </p:sp>
      <p:sp>
        <p:nvSpPr>
          <p:cNvPr id="4" name="슬라이드 번호 개체 틀 3"/>
          <p:cNvSpPr>
            <a:spLocks noGrp="1"/>
          </p:cNvSpPr>
          <p:nvPr>
            <p:ph type="sldNum" sz="quarter" idx="10"/>
          </p:nvPr>
        </p:nvSpPr>
        <p:spPr/>
        <p:txBody>
          <a:bodyPr/>
          <a:lstStyle/>
          <a:p>
            <a:fld id="{CA571486-FE54-4290-85B7-6663619915AC}" type="slidenum">
              <a:rPr lang="en-GB" smtClean="0"/>
              <a:pPr/>
              <a:t>59</a:t>
            </a:fld>
            <a:endParaRPr lang="en-GB" dirty="0"/>
          </a:p>
        </p:txBody>
      </p:sp>
    </p:spTree>
    <p:extLst>
      <p:ext uri="{BB962C8B-B14F-4D97-AF65-F5344CB8AC3E}">
        <p14:creationId xmlns:p14="http://schemas.microsoft.com/office/powerpoint/2010/main" val="422193781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708025" y="744538"/>
            <a:ext cx="5372100" cy="3721100"/>
          </a:xfrm>
        </p:spPr>
      </p:sp>
      <p:sp>
        <p:nvSpPr>
          <p:cNvPr id="3" name="슬라이드 노트 개체 틀 2"/>
          <p:cNvSpPr>
            <a:spLocks noGrp="1"/>
          </p:cNvSpPr>
          <p:nvPr>
            <p:ph type="body" idx="1"/>
          </p:nvPr>
        </p:nvSpPr>
        <p:spPr/>
        <p:txBody>
          <a:bodyPr>
            <a:normAutofit/>
          </a:bodyPr>
          <a:lstStyle/>
          <a:p>
            <a:endParaRPr lang="ko-KR" altLang="en-US" dirty="0"/>
          </a:p>
        </p:txBody>
      </p:sp>
      <p:sp>
        <p:nvSpPr>
          <p:cNvPr id="4" name="슬라이드 번호 개체 틀 3"/>
          <p:cNvSpPr>
            <a:spLocks noGrp="1"/>
          </p:cNvSpPr>
          <p:nvPr>
            <p:ph type="sldNum" sz="quarter" idx="10"/>
          </p:nvPr>
        </p:nvSpPr>
        <p:spPr/>
        <p:txBody>
          <a:bodyPr/>
          <a:lstStyle/>
          <a:p>
            <a:fld id="{CA571486-FE54-4290-85B7-6663619915AC}" type="slidenum">
              <a:rPr lang="en-GB" smtClean="0"/>
              <a:pPr/>
              <a:t>60</a:t>
            </a:fld>
            <a:endParaRPr lang="en-GB" dirty="0"/>
          </a:p>
        </p:txBody>
      </p:sp>
    </p:spTree>
    <p:extLst>
      <p:ext uri="{BB962C8B-B14F-4D97-AF65-F5344CB8AC3E}">
        <p14:creationId xmlns:p14="http://schemas.microsoft.com/office/powerpoint/2010/main" val="59965219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708025" y="744538"/>
            <a:ext cx="5372100" cy="3721100"/>
          </a:xfrm>
        </p:spPr>
      </p:sp>
      <p:sp>
        <p:nvSpPr>
          <p:cNvPr id="3" name="슬라이드 노트 개체 틀 2"/>
          <p:cNvSpPr>
            <a:spLocks noGrp="1"/>
          </p:cNvSpPr>
          <p:nvPr>
            <p:ph type="body" idx="1"/>
          </p:nvPr>
        </p:nvSpPr>
        <p:spPr/>
        <p:txBody>
          <a:bodyPr>
            <a:normAutofit/>
          </a:bodyPr>
          <a:lstStyle/>
          <a:p>
            <a:endParaRPr lang="ko-KR" altLang="en-US" dirty="0"/>
          </a:p>
        </p:txBody>
      </p:sp>
      <p:sp>
        <p:nvSpPr>
          <p:cNvPr id="4" name="슬라이드 번호 개체 틀 3"/>
          <p:cNvSpPr>
            <a:spLocks noGrp="1"/>
          </p:cNvSpPr>
          <p:nvPr>
            <p:ph type="sldNum" sz="quarter" idx="10"/>
          </p:nvPr>
        </p:nvSpPr>
        <p:spPr/>
        <p:txBody>
          <a:bodyPr/>
          <a:lstStyle/>
          <a:p>
            <a:fld id="{CA571486-FE54-4290-85B7-6663619915AC}" type="slidenum">
              <a:rPr lang="en-GB" smtClean="0"/>
              <a:pPr/>
              <a:t>61</a:t>
            </a:fld>
            <a:endParaRPr lang="en-GB" dirty="0"/>
          </a:p>
        </p:txBody>
      </p:sp>
    </p:spTree>
    <p:extLst>
      <p:ext uri="{BB962C8B-B14F-4D97-AF65-F5344CB8AC3E}">
        <p14:creationId xmlns:p14="http://schemas.microsoft.com/office/powerpoint/2010/main" val="35166078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708025" y="744538"/>
            <a:ext cx="5372100" cy="3721100"/>
          </a:xfrm>
        </p:spPr>
      </p:sp>
      <p:sp>
        <p:nvSpPr>
          <p:cNvPr id="3" name="슬라이드 노트 개체 틀 2"/>
          <p:cNvSpPr>
            <a:spLocks noGrp="1"/>
          </p:cNvSpPr>
          <p:nvPr>
            <p:ph type="body" idx="1"/>
          </p:nvPr>
        </p:nvSpPr>
        <p:spPr/>
        <p:txBody>
          <a:bodyPr>
            <a:normAutofit/>
          </a:bodyPr>
          <a:lstStyle/>
          <a:p>
            <a:endParaRPr lang="ko-KR" altLang="en-US" dirty="0"/>
          </a:p>
        </p:txBody>
      </p:sp>
      <p:sp>
        <p:nvSpPr>
          <p:cNvPr id="4" name="슬라이드 번호 개체 틀 3"/>
          <p:cNvSpPr>
            <a:spLocks noGrp="1"/>
          </p:cNvSpPr>
          <p:nvPr>
            <p:ph type="sldNum" sz="quarter" idx="10"/>
          </p:nvPr>
        </p:nvSpPr>
        <p:spPr/>
        <p:txBody>
          <a:bodyPr/>
          <a:lstStyle/>
          <a:p>
            <a:fld id="{CA571486-FE54-4290-85B7-6663619915AC}" type="slidenum">
              <a:rPr lang="en-GB" smtClean="0"/>
              <a:pPr/>
              <a:t>8</a:t>
            </a:fld>
            <a:endParaRPr lang="en-GB" dirty="0"/>
          </a:p>
        </p:txBody>
      </p:sp>
    </p:spTree>
    <p:extLst>
      <p:ext uri="{BB962C8B-B14F-4D97-AF65-F5344CB8AC3E}">
        <p14:creationId xmlns:p14="http://schemas.microsoft.com/office/powerpoint/2010/main" val="33330062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708025" y="744538"/>
            <a:ext cx="5372100" cy="3721100"/>
          </a:xfrm>
        </p:spPr>
      </p:sp>
      <p:sp>
        <p:nvSpPr>
          <p:cNvPr id="3" name="슬라이드 노트 개체 틀 2"/>
          <p:cNvSpPr>
            <a:spLocks noGrp="1"/>
          </p:cNvSpPr>
          <p:nvPr>
            <p:ph type="body" idx="1"/>
          </p:nvPr>
        </p:nvSpPr>
        <p:spPr/>
        <p:txBody>
          <a:bodyPr>
            <a:normAutofit/>
          </a:bodyPr>
          <a:lstStyle/>
          <a:p>
            <a:endParaRPr lang="ko-KR" altLang="en-US" dirty="0"/>
          </a:p>
        </p:txBody>
      </p:sp>
      <p:sp>
        <p:nvSpPr>
          <p:cNvPr id="4" name="슬라이드 번호 개체 틀 3"/>
          <p:cNvSpPr>
            <a:spLocks noGrp="1"/>
          </p:cNvSpPr>
          <p:nvPr>
            <p:ph type="sldNum" sz="quarter" idx="10"/>
          </p:nvPr>
        </p:nvSpPr>
        <p:spPr/>
        <p:txBody>
          <a:bodyPr/>
          <a:lstStyle/>
          <a:p>
            <a:fld id="{CA571486-FE54-4290-85B7-6663619915AC}" type="slidenum">
              <a:rPr lang="en-GB" smtClean="0"/>
              <a:pPr/>
              <a:t>62</a:t>
            </a:fld>
            <a:endParaRPr lang="en-GB" dirty="0"/>
          </a:p>
        </p:txBody>
      </p:sp>
    </p:spTree>
    <p:extLst>
      <p:ext uri="{BB962C8B-B14F-4D97-AF65-F5344CB8AC3E}">
        <p14:creationId xmlns:p14="http://schemas.microsoft.com/office/powerpoint/2010/main" val="354826574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708025" y="744538"/>
            <a:ext cx="5372100" cy="3721100"/>
          </a:xfrm>
        </p:spPr>
      </p:sp>
      <p:sp>
        <p:nvSpPr>
          <p:cNvPr id="3" name="슬라이드 노트 개체 틀 2"/>
          <p:cNvSpPr>
            <a:spLocks noGrp="1"/>
          </p:cNvSpPr>
          <p:nvPr>
            <p:ph type="body" idx="1"/>
          </p:nvPr>
        </p:nvSpPr>
        <p:spPr/>
        <p:txBody>
          <a:bodyPr>
            <a:normAutofit/>
          </a:bodyPr>
          <a:lstStyle/>
          <a:p>
            <a:endParaRPr lang="ko-KR" altLang="en-US" dirty="0"/>
          </a:p>
        </p:txBody>
      </p:sp>
      <p:sp>
        <p:nvSpPr>
          <p:cNvPr id="4" name="슬라이드 번호 개체 틀 3"/>
          <p:cNvSpPr>
            <a:spLocks noGrp="1"/>
          </p:cNvSpPr>
          <p:nvPr>
            <p:ph type="sldNum" sz="quarter" idx="10"/>
          </p:nvPr>
        </p:nvSpPr>
        <p:spPr/>
        <p:txBody>
          <a:bodyPr/>
          <a:lstStyle/>
          <a:p>
            <a:fld id="{CA571486-FE54-4290-85B7-6663619915AC}" type="slidenum">
              <a:rPr lang="en-GB" smtClean="0"/>
              <a:pPr/>
              <a:t>63</a:t>
            </a:fld>
            <a:endParaRPr lang="en-GB" dirty="0"/>
          </a:p>
        </p:txBody>
      </p:sp>
    </p:spTree>
    <p:extLst>
      <p:ext uri="{BB962C8B-B14F-4D97-AF65-F5344CB8AC3E}">
        <p14:creationId xmlns:p14="http://schemas.microsoft.com/office/powerpoint/2010/main" val="403966074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708025" y="744538"/>
            <a:ext cx="5372100" cy="3721100"/>
          </a:xfrm>
        </p:spPr>
      </p:sp>
      <p:sp>
        <p:nvSpPr>
          <p:cNvPr id="3" name="슬라이드 노트 개체 틀 2"/>
          <p:cNvSpPr>
            <a:spLocks noGrp="1"/>
          </p:cNvSpPr>
          <p:nvPr>
            <p:ph type="body" idx="1"/>
          </p:nvPr>
        </p:nvSpPr>
        <p:spPr/>
        <p:txBody>
          <a:bodyPr>
            <a:normAutofit/>
          </a:bodyPr>
          <a:lstStyle/>
          <a:p>
            <a:endParaRPr lang="ko-KR" altLang="en-US" dirty="0"/>
          </a:p>
        </p:txBody>
      </p:sp>
      <p:sp>
        <p:nvSpPr>
          <p:cNvPr id="4" name="슬라이드 번호 개체 틀 3"/>
          <p:cNvSpPr>
            <a:spLocks noGrp="1"/>
          </p:cNvSpPr>
          <p:nvPr>
            <p:ph type="sldNum" sz="quarter" idx="10"/>
          </p:nvPr>
        </p:nvSpPr>
        <p:spPr/>
        <p:txBody>
          <a:bodyPr/>
          <a:lstStyle/>
          <a:p>
            <a:fld id="{CA571486-FE54-4290-85B7-6663619915AC}" type="slidenum">
              <a:rPr lang="en-GB" smtClean="0"/>
              <a:pPr/>
              <a:t>64</a:t>
            </a:fld>
            <a:endParaRPr lang="en-GB" dirty="0"/>
          </a:p>
        </p:txBody>
      </p:sp>
    </p:spTree>
    <p:extLst>
      <p:ext uri="{BB962C8B-B14F-4D97-AF65-F5344CB8AC3E}">
        <p14:creationId xmlns:p14="http://schemas.microsoft.com/office/powerpoint/2010/main" val="94776737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708025" y="744538"/>
            <a:ext cx="5372100" cy="3721100"/>
          </a:xfrm>
        </p:spPr>
      </p:sp>
      <p:sp>
        <p:nvSpPr>
          <p:cNvPr id="3" name="슬라이드 노트 개체 틀 2"/>
          <p:cNvSpPr>
            <a:spLocks noGrp="1"/>
          </p:cNvSpPr>
          <p:nvPr>
            <p:ph type="body" idx="1"/>
          </p:nvPr>
        </p:nvSpPr>
        <p:spPr/>
        <p:txBody>
          <a:bodyPr>
            <a:normAutofit/>
          </a:bodyPr>
          <a:lstStyle/>
          <a:p>
            <a:endParaRPr lang="ko-KR" altLang="en-US" dirty="0"/>
          </a:p>
        </p:txBody>
      </p:sp>
      <p:sp>
        <p:nvSpPr>
          <p:cNvPr id="4" name="슬라이드 번호 개체 틀 3"/>
          <p:cNvSpPr>
            <a:spLocks noGrp="1"/>
          </p:cNvSpPr>
          <p:nvPr>
            <p:ph type="sldNum" sz="quarter" idx="10"/>
          </p:nvPr>
        </p:nvSpPr>
        <p:spPr/>
        <p:txBody>
          <a:bodyPr/>
          <a:lstStyle/>
          <a:p>
            <a:fld id="{CA571486-FE54-4290-85B7-6663619915AC}" type="slidenum">
              <a:rPr lang="en-GB" smtClean="0"/>
              <a:pPr/>
              <a:t>65</a:t>
            </a:fld>
            <a:endParaRPr lang="en-GB" dirty="0"/>
          </a:p>
        </p:txBody>
      </p:sp>
    </p:spTree>
    <p:extLst>
      <p:ext uri="{BB962C8B-B14F-4D97-AF65-F5344CB8AC3E}">
        <p14:creationId xmlns:p14="http://schemas.microsoft.com/office/powerpoint/2010/main" val="69702925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708025" y="744538"/>
            <a:ext cx="5372100" cy="3721100"/>
          </a:xfrm>
        </p:spPr>
      </p:sp>
      <p:sp>
        <p:nvSpPr>
          <p:cNvPr id="3" name="슬라이드 노트 개체 틀 2"/>
          <p:cNvSpPr>
            <a:spLocks noGrp="1"/>
          </p:cNvSpPr>
          <p:nvPr>
            <p:ph type="body" idx="1"/>
          </p:nvPr>
        </p:nvSpPr>
        <p:spPr/>
        <p:txBody>
          <a:bodyPr>
            <a:normAutofit/>
          </a:bodyPr>
          <a:lstStyle/>
          <a:p>
            <a:endParaRPr lang="ko-KR" altLang="en-US" dirty="0"/>
          </a:p>
        </p:txBody>
      </p:sp>
      <p:sp>
        <p:nvSpPr>
          <p:cNvPr id="4" name="슬라이드 번호 개체 틀 3"/>
          <p:cNvSpPr>
            <a:spLocks noGrp="1"/>
          </p:cNvSpPr>
          <p:nvPr>
            <p:ph type="sldNum" sz="quarter" idx="10"/>
          </p:nvPr>
        </p:nvSpPr>
        <p:spPr/>
        <p:txBody>
          <a:bodyPr/>
          <a:lstStyle/>
          <a:p>
            <a:fld id="{CA571486-FE54-4290-85B7-6663619915AC}" type="slidenum">
              <a:rPr lang="en-GB" smtClean="0"/>
              <a:pPr/>
              <a:t>66</a:t>
            </a:fld>
            <a:endParaRPr lang="en-GB" dirty="0"/>
          </a:p>
        </p:txBody>
      </p:sp>
    </p:spTree>
    <p:extLst>
      <p:ext uri="{BB962C8B-B14F-4D97-AF65-F5344CB8AC3E}">
        <p14:creationId xmlns:p14="http://schemas.microsoft.com/office/powerpoint/2010/main" val="45667457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708025" y="744538"/>
            <a:ext cx="5372100" cy="3721100"/>
          </a:xfrm>
        </p:spPr>
      </p:sp>
      <p:sp>
        <p:nvSpPr>
          <p:cNvPr id="3" name="슬라이드 노트 개체 틀 2"/>
          <p:cNvSpPr>
            <a:spLocks noGrp="1"/>
          </p:cNvSpPr>
          <p:nvPr>
            <p:ph type="body" idx="1"/>
          </p:nvPr>
        </p:nvSpPr>
        <p:spPr/>
        <p:txBody>
          <a:bodyPr>
            <a:normAutofit/>
          </a:bodyPr>
          <a:lstStyle/>
          <a:p>
            <a:endParaRPr lang="ko-KR" altLang="en-US" dirty="0"/>
          </a:p>
        </p:txBody>
      </p:sp>
      <p:sp>
        <p:nvSpPr>
          <p:cNvPr id="4" name="슬라이드 번호 개체 틀 3"/>
          <p:cNvSpPr>
            <a:spLocks noGrp="1"/>
          </p:cNvSpPr>
          <p:nvPr>
            <p:ph type="sldNum" sz="quarter" idx="10"/>
          </p:nvPr>
        </p:nvSpPr>
        <p:spPr/>
        <p:txBody>
          <a:bodyPr/>
          <a:lstStyle/>
          <a:p>
            <a:fld id="{CA571486-FE54-4290-85B7-6663619915AC}" type="slidenum">
              <a:rPr lang="en-GB" smtClean="0"/>
              <a:pPr/>
              <a:t>67</a:t>
            </a:fld>
            <a:endParaRPr lang="en-GB" dirty="0"/>
          </a:p>
        </p:txBody>
      </p:sp>
    </p:spTree>
    <p:extLst>
      <p:ext uri="{BB962C8B-B14F-4D97-AF65-F5344CB8AC3E}">
        <p14:creationId xmlns:p14="http://schemas.microsoft.com/office/powerpoint/2010/main" val="62850024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708025" y="744538"/>
            <a:ext cx="5372100" cy="3721100"/>
          </a:xfrm>
        </p:spPr>
      </p:sp>
      <p:sp>
        <p:nvSpPr>
          <p:cNvPr id="3" name="슬라이드 노트 개체 틀 2"/>
          <p:cNvSpPr>
            <a:spLocks noGrp="1"/>
          </p:cNvSpPr>
          <p:nvPr>
            <p:ph type="body" idx="1"/>
          </p:nvPr>
        </p:nvSpPr>
        <p:spPr/>
        <p:txBody>
          <a:bodyPr>
            <a:normAutofit/>
          </a:bodyPr>
          <a:lstStyle/>
          <a:p>
            <a:endParaRPr lang="ko-KR" altLang="en-US" dirty="0"/>
          </a:p>
        </p:txBody>
      </p:sp>
      <p:sp>
        <p:nvSpPr>
          <p:cNvPr id="4" name="슬라이드 번호 개체 틀 3"/>
          <p:cNvSpPr>
            <a:spLocks noGrp="1"/>
          </p:cNvSpPr>
          <p:nvPr>
            <p:ph type="sldNum" sz="quarter" idx="10"/>
          </p:nvPr>
        </p:nvSpPr>
        <p:spPr/>
        <p:txBody>
          <a:bodyPr/>
          <a:lstStyle/>
          <a:p>
            <a:fld id="{CA571486-FE54-4290-85B7-6663619915AC}" type="slidenum">
              <a:rPr lang="en-GB" smtClean="0"/>
              <a:pPr/>
              <a:t>68</a:t>
            </a:fld>
            <a:endParaRPr lang="en-GB" dirty="0"/>
          </a:p>
        </p:txBody>
      </p:sp>
    </p:spTree>
    <p:extLst>
      <p:ext uri="{BB962C8B-B14F-4D97-AF65-F5344CB8AC3E}">
        <p14:creationId xmlns:p14="http://schemas.microsoft.com/office/powerpoint/2010/main" val="400346647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708025" y="744538"/>
            <a:ext cx="5372100" cy="3721100"/>
          </a:xfrm>
        </p:spPr>
      </p:sp>
      <p:sp>
        <p:nvSpPr>
          <p:cNvPr id="3" name="슬라이드 노트 개체 틀 2"/>
          <p:cNvSpPr>
            <a:spLocks noGrp="1"/>
          </p:cNvSpPr>
          <p:nvPr>
            <p:ph type="body" idx="1"/>
          </p:nvPr>
        </p:nvSpPr>
        <p:spPr/>
        <p:txBody>
          <a:bodyPr>
            <a:normAutofit/>
          </a:bodyPr>
          <a:lstStyle/>
          <a:p>
            <a:endParaRPr lang="ko-KR" altLang="en-US" dirty="0"/>
          </a:p>
        </p:txBody>
      </p:sp>
      <p:sp>
        <p:nvSpPr>
          <p:cNvPr id="4" name="슬라이드 번호 개체 틀 3"/>
          <p:cNvSpPr>
            <a:spLocks noGrp="1"/>
          </p:cNvSpPr>
          <p:nvPr>
            <p:ph type="sldNum" sz="quarter" idx="10"/>
          </p:nvPr>
        </p:nvSpPr>
        <p:spPr/>
        <p:txBody>
          <a:bodyPr/>
          <a:lstStyle/>
          <a:p>
            <a:fld id="{CA571486-FE54-4290-85B7-6663619915AC}" type="slidenum">
              <a:rPr lang="en-GB" smtClean="0"/>
              <a:pPr/>
              <a:t>69</a:t>
            </a:fld>
            <a:endParaRPr lang="en-GB" dirty="0"/>
          </a:p>
        </p:txBody>
      </p:sp>
    </p:spTree>
    <p:extLst>
      <p:ext uri="{BB962C8B-B14F-4D97-AF65-F5344CB8AC3E}">
        <p14:creationId xmlns:p14="http://schemas.microsoft.com/office/powerpoint/2010/main" val="272332605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708025" y="744538"/>
            <a:ext cx="5372100" cy="3721100"/>
          </a:xfrm>
        </p:spPr>
      </p:sp>
      <p:sp>
        <p:nvSpPr>
          <p:cNvPr id="3" name="슬라이드 노트 개체 틀 2"/>
          <p:cNvSpPr>
            <a:spLocks noGrp="1"/>
          </p:cNvSpPr>
          <p:nvPr>
            <p:ph type="body" idx="1"/>
          </p:nvPr>
        </p:nvSpPr>
        <p:spPr/>
        <p:txBody>
          <a:bodyPr>
            <a:normAutofit/>
          </a:bodyPr>
          <a:lstStyle/>
          <a:p>
            <a:endParaRPr lang="ko-KR" altLang="en-US" dirty="0"/>
          </a:p>
        </p:txBody>
      </p:sp>
      <p:sp>
        <p:nvSpPr>
          <p:cNvPr id="4" name="슬라이드 번호 개체 틀 3"/>
          <p:cNvSpPr>
            <a:spLocks noGrp="1"/>
          </p:cNvSpPr>
          <p:nvPr>
            <p:ph type="sldNum" sz="quarter" idx="10"/>
          </p:nvPr>
        </p:nvSpPr>
        <p:spPr/>
        <p:txBody>
          <a:bodyPr/>
          <a:lstStyle/>
          <a:p>
            <a:fld id="{CA571486-FE54-4290-85B7-6663619915AC}" type="slidenum">
              <a:rPr lang="en-GB" smtClean="0"/>
              <a:pPr/>
              <a:t>70</a:t>
            </a:fld>
            <a:endParaRPr lang="en-GB" dirty="0"/>
          </a:p>
        </p:txBody>
      </p:sp>
    </p:spTree>
    <p:extLst>
      <p:ext uri="{BB962C8B-B14F-4D97-AF65-F5344CB8AC3E}">
        <p14:creationId xmlns:p14="http://schemas.microsoft.com/office/powerpoint/2010/main" val="24025675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708025" y="744538"/>
            <a:ext cx="5372100" cy="3721100"/>
          </a:xfrm>
        </p:spPr>
      </p:sp>
      <p:sp>
        <p:nvSpPr>
          <p:cNvPr id="3" name="슬라이드 노트 개체 틀 2"/>
          <p:cNvSpPr>
            <a:spLocks noGrp="1"/>
          </p:cNvSpPr>
          <p:nvPr>
            <p:ph type="body" idx="1"/>
          </p:nvPr>
        </p:nvSpPr>
        <p:spPr/>
        <p:txBody>
          <a:bodyPr>
            <a:normAutofit/>
          </a:bodyPr>
          <a:lstStyle/>
          <a:p>
            <a:endParaRPr lang="ko-KR" altLang="en-US" dirty="0"/>
          </a:p>
        </p:txBody>
      </p:sp>
      <p:sp>
        <p:nvSpPr>
          <p:cNvPr id="4" name="슬라이드 번호 개체 틀 3"/>
          <p:cNvSpPr>
            <a:spLocks noGrp="1"/>
          </p:cNvSpPr>
          <p:nvPr>
            <p:ph type="sldNum" sz="quarter" idx="10"/>
          </p:nvPr>
        </p:nvSpPr>
        <p:spPr/>
        <p:txBody>
          <a:bodyPr/>
          <a:lstStyle/>
          <a:p>
            <a:fld id="{CA571486-FE54-4290-85B7-6663619915AC}" type="slidenum">
              <a:rPr lang="en-GB" smtClean="0"/>
              <a:pPr/>
              <a:t>71</a:t>
            </a:fld>
            <a:endParaRPr lang="en-GB" dirty="0"/>
          </a:p>
        </p:txBody>
      </p:sp>
    </p:spTree>
    <p:extLst>
      <p:ext uri="{BB962C8B-B14F-4D97-AF65-F5344CB8AC3E}">
        <p14:creationId xmlns:p14="http://schemas.microsoft.com/office/powerpoint/2010/main" val="40873103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708025" y="744538"/>
            <a:ext cx="5372100" cy="3721100"/>
          </a:xfrm>
        </p:spPr>
      </p:sp>
      <p:sp>
        <p:nvSpPr>
          <p:cNvPr id="3" name="슬라이드 노트 개체 틀 2"/>
          <p:cNvSpPr>
            <a:spLocks noGrp="1"/>
          </p:cNvSpPr>
          <p:nvPr>
            <p:ph type="body" idx="1"/>
          </p:nvPr>
        </p:nvSpPr>
        <p:spPr/>
        <p:txBody>
          <a:bodyPr>
            <a:normAutofit/>
          </a:bodyPr>
          <a:lstStyle/>
          <a:p>
            <a:endParaRPr lang="ko-KR" altLang="en-US" dirty="0"/>
          </a:p>
        </p:txBody>
      </p:sp>
      <p:sp>
        <p:nvSpPr>
          <p:cNvPr id="4" name="슬라이드 번호 개체 틀 3"/>
          <p:cNvSpPr>
            <a:spLocks noGrp="1"/>
          </p:cNvSpPr>
          <p:nvPr>
            <p:ph type="sldNum" sz="quarter" idx="10"/>
          </p:nvPr>
        </p:nvSpPr>
        <p:spPr/>
        <p:txBody>
          <a:bodyPr/>
          <a:lstStyle/>
          <a:p>
            <a:fld id="{CA571486-FE54-4290-85B7-6663619915AC}" type="slidenum">
              <a:rPr lang="en-GB" smtClean="0"/>
              <a:pPr/>
              <a:t>9</a:t>
            </a:fld>
            <a:endParaRPr lang="en-GB" dirty="0"/>
          </a:p>
        </p:txBody>
      </p:sp>
    </p:spTree>
    <p:extLst>
      <p:ext uri="{BB962C8B-B14F-4D97-AF65-F5344CB8AC3E}">
        <p14:creationId xmlns:p14="http://schemas.microsoft.com/office/powerpoint/2010/main" val="425156583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708025" y="744538"/>
            <a:ext cx="5372100" cy="3721100"/>
          </a:xfrm>
        </p:spPr>
      </p:sp>
      <p:sp>
        <p:nvSpPr>
          <p:cNvPr id="3" name="슬라이드 노트 개체 틀 2"/>
          <p:cNvSpPr>
            <a:spLocks noGrp="1"/>
          </p:cNvSpPr>
          <p:nvPr>
            <p:ph type="body" idx="1"/>
          </p:nvPr>
        </p:nvSpPr>
        <p:spPr/>
        <p:txBody>
          <a:bodyPr>
            <a:normAutofit/>
          </a:bodyPr>
          <a:lstStyle/>
          <a:p>
            <a:endParaRPr lang="ko-KR" altLang="en-US" dirty="0"/>
          </a:p>
        </p:txBody>
      </p:sp>
      <p:sp>
        <p:nvSpPr>
          <p:cNvPr id="4" name="슬라이드 번호 개체 틀 3"/>
          <p:cNvSpPr>
            <a:spLocks noGrp="1"/>
          </p:cNvSpPr>
          <p:nvPr>
            <p:ph type="sldNum" sz="quarter" idx="10"/>
          </p:nvPr>
        </p:nvSpPr>
        <p:spPr/>
        <p:txBody>
          <a:bodyPr/>
          <a:lstStyle/>
          <a:p>
            <a:fld id="{CA571486-FE54-4290-85B7-6663619915AC}" type="slidenum">
              <a:rPr lang="en-GB" smtClean="0"/>
              <a:pPr/>
              <a:t>72</a:t>
            </a:fld>
            <a:endParaRPr lang="en-GB" dirty="0"/>
          </a:p>
        </p:txBody>
      </p:sp>
    </p:spTree>
    <p:extLst>
      <p:ext uri="{BB962C8B-B14F-4D97-AF65-F5344CB8AC3E}">
        <p14:creationId xmlns:p14="http://schemas.microsoft.com/office/powerpoint/2010/main" val="182989729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708025" y="744538"/>
            <a:ext cx="5372100" cy="3721100"/>
          </a:xfrm>
        </p:spPr>
      </p:sp>
      <p:sp>
        <p:nvSpPr>
          <p:cNvPr id="3" name="슬라이드 노트 개체 틀 2"/>
          <p:cNvSpPr>
            <a:spLocks noGrp="1"/>
          </p:cNvSpPr>
          <p:nvPr>
            <p:ph type="body" idx="1"/>
          </p:nvPr>
        </p:nvSpPr>
        <p:spPr/>
        <p:txBody>
          <a:bodyPr>
            <a:normAutofit/>
          </a:bodyPr>
          <a:lstStyle/>
          <a:p>
            <a:endParaRPr lang="ko-KR" altLang="en-US" dirty="0"/>
          </a:p>
        </p:txBody>
      </p:sp>
      <p:sp>
        <p:nvSpPr>
          <p:cNvPr id="4" name="슬라이드 번호 개체 틀 3"/>
          <p:cNvSpPr>
            <a:spLocks noGrp="1"/>
          </p:cNvSpPr>
          <p:nvPr>
            <p:ph type="sldNum" sz="quarter" idx="10"/>
          </p:nvPr>
        </p:nvSpPr>
        <p:spPr/>
        <p:txBody>
          <a:bodyPr/>
          <a:lstStyle/>
          <a:p>
            <a:fld id="{CA571486-FE54-4290-85B7-6663619915AC}" type="slidenum">
              <a:rPr lang="en-GB" smtClean="0"/>
              <a:pPr/>
              <a:t>73</a:t>
            </a:fld>
            <a:endParaRPr lang="en-GB" dirty="0"/>
          </a:p>
        </p:txBody>
      </p:sp>
    </p:spTree>
    <p:extLst>
      <p:ext uri="{BB962C8B-B14F-4D97-AF65-F5344CB8AC3E}">
        <p14:creationId xmlns:p14="http://schemas.microsoft.com/office/powerpoint/2010/main" val="257459941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708025" y="744538"/>
            <a:ext cx="5372100" cy="3721100"/>
          </a:xfrm>
        </p:spPr>
      </p:sp>
      <p:sp>
        <p:nvSpPr>
          <p:cNvPr id="3" name="슬라이드 노트 개체 틀 2"/>
          <p:cNvSpPr>
            <a:spLocks noGrp="1"/>
          </p:cNvSpPr>
          <p:nvPr>
            <p:ph type="body" idx="1"/>
          </p:nvPr>
        </p:nvSpPr>
        <p:spPr/>
        <p:txBody>
          <a:bodyPr>
            <a:normAutofit/>
          </a:bodyPr>
          <a:lstStyle/>
          <a:p>
            <a:endParaRPr lang="ko-KR" altLang="en-US" dirty="0"/>
          </a:p>
        </p:txBody>
      </p:sp>
      <p:sp>
        <p:nvSpPr>
          <p:cNvPr id="4" name="슬라이드 번호 개체 틀 3"/>
          <p:cNvSpPr>
            <a:spLocks noGrp="1"/>
          </p:cNvSpPr>
          <p:nvPr>
            <p:ph type="sldNum" sz="quarter" idx="10"/>
          </p:nvPr>
        </p:nvSpPr>
        <p:spPr/>
        <p:txBody>
          <a:bodyPr/>
          <a:lstStyle/>
          <a:p>
            <a:fld id="{CA571486-FE54-4290-85B7-6663619915AC}" type="slidenum">
              <a:rPr lang="en-GB" smtClean="0"/>
              <a:pPr/>
              <a:t>74</a:t>
            </a:fld>
            <a:endParaRPr lang="en-GB" dirty="0"/>
          </a:p>
        </p:txBody>
      </p:sp>
    </p:spTree>
    <p:extLst>
      <p:ext uri="{BB962C8B-B14F-4D97-AF65-F5344CB8AC3E}">
        <p14:creationId xmlns:p14="http://schemas.microsoft.com/office/powerpoint/2010/main" val="248583653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708025" y="744538"/>
            <a:ext cx="5372100" cy="3721100"/>
          </a:xfrm>
        </p:spPr>
      </p:sp>
      <p:sp>
        <p:nvSpPr>
          <p:cNvPr id="3" name="슬라이드 노트 개체 틀 2"/>
          <p:cNvSpPr>
            <a:spLocks noGrp="1"/>
          </p:cNvSpPr>
          <p:nvPr>
            <p:ph type="body" idx="1"/>
          </p:nvPr>
        </p:nvSpPr>
        <p:spPr/>
        <p:txBody>
          <a:bodyPr>
            <a:normAutofit/>
          </a:bodyPr>
          <a:lstStyle/>
          <a:p>
            <a:endParaRPr lang="ko-KR" altLang="en-US" dirty="0"/>
          </a:p>
        </p:txBody>
      </p:sp>
      <p:sp>
        <p:nvSpPr>
          <p:cNvPr id="4" name="슬라이드 번호 개체 틀 3"/>
          <p:cNvSpPr>
            <a:spLocks noGrp="1"/>
          </p:cNvSpPr>
          <p:nvPr>
            <p:ph type="sldNum" sz="quarter" idx="10"/>
          </p:nvPr>
        </p:nvSpPr>
        <p:spPr/>
        <p:txBody>
          <a:bodyPr/>
          <a:lstStyle/>
          <a:p>
            <a:fld id="{CA571486-FE54-4290-85B7-6663619915AC}" type="slidenum">
              <a:rPr lang="en-GB" smtClean="0"/>
              <a:pPr/>
              <a:t>75</a:t>
            </a:fld>
            <a:endParaRPr lang="en-GB" dirty="0"/>
          </a:p>
        </p:txBody>
      </p:sp>
    </p:spTree>
    <p:extLst>
      <p:ext uri="{BB962C8B-B14F-4D97-AF65-F5344CB8AC3E}">
        <p14:creationId xmlns:p14="http://schemas.microsoft.com/office/powerpoint/2010/main" val="330274920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708025" y="744538"/>
            <a:ext cx="5372100" cy="3721100"/>
          </a:xfrm>
        </p:spPr>
      </p:sp>
      <p:sp>
        <p:nvSpPr>
          <p:cNvPr id="3" name="슬라이드 노트 개체 틀 2"/>
          <p:cNvSpPr>
            <a:spLocks noGrp="1"/>
          </p:cNvSpPr>
          <p:nvPr>
            <p:ph type="body" idx="1"/>
          </p:nvPr>
        </p:nvSpPr>
        <p:spPr/>
        <p:txBody>
          <a:bodyPr>
            <a:normAutofit/>
          </a:bodyPr>
          <a:lstStyle/>
          <a:p>
            <a:endParaRPr lang="ko-KR" altLang="en-US" dirty="0"/>
          </a:p>
        </p:txBody>
      </p:sp>
      <p:sp>
        <p:nvSpPr>
          <p:cNvPr id="4" name="슬라이드 번호 개체 틀 3"/>
          <p:cNvSpPr>
            <a:spLocks noGrp="1"/>
          </p:cNvSpPr>
          <p:nvPr>
            <p:ph type="sldNum" sz="quarter" idx="10"/>
          </p:nvPr>
        </p:nvSpPr>
        <p:spPr/>
        <p:txBody>
          <a:bodyPr/>
          <a:lstStyle/>
          <a:p>
            <a:fld id="{CA571486-FE54-4290-85B7-6663619915AC}" type="slidenum">
              <a:rPr lang="en-GB" smtClean="0"/>
              <a:pPr/>
              <a:t>76</a:t>
            </a:fld>
            <a:endParaRPr lang="en-GB" dirty="0"/>
          </a:p>
        </p:txBody>
      </p:sp>
    </p:spTree>
    <p:extLst>
      <p:ext uri="{BB962C8B-B14F-4D97-AF65-F5344CB8AC3E}">
        <p14:creationId xmlns:p14="http://schemas.microsoft.com/office/powerpoint/2010/main" val="38387914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708025" y="744538"/>
            <a:ext cx="5372100" cy="3721100"/>
          </a:xfrm>
        </p:spPr>
      </p:sp>
      <p:sp>
        <p:nvSpPr>
          <p:cNvPr id="3" name="슬라이드 노트 개체 틀 2"/>
          <p:cNvSpPr>
            <a:spLocks noGrp="1"/>
          </p:cNvSpPr>
          <p:nvPr>
            <p:ph type="body" idx="1"/>
          </p:nvPr>
        </p:nvSpPr>
        <p:spPr/>
        <p:txBody>
          <a:bodyPr>
            <a:normAutofit/>
          </a:bodyPr>
          <a:lstStyle/>
          <a:p>
            <a:endParaRPr lang="ko-KR" altLang="en-US" dirty="0"/>
          </a:p>
        </p:txBody>
      </p:sp>
      <p:sp>
        <p:nvSpPr>
          <p:cNvPr id="4" name="슬라이드 번호 개체 틀 3"/>
          <p:cNvSpPr>
            <a:spLocks noGrp="1"/>
          </p:cNvSpPr>
          <p:nvPr>
            <p:ph type="sldNum" sz="quarter" idx="10"/>
          </p:nvPr>
        </p:nvSpPr>
        <p:spPr/>
        <p:txBody>
          <a:bodyPr/>
          <a:lstStyle/>
          <a:p>
            <a:fld id="{CA571486-FE54-4290-85B7-6663619915AC}" type="slidenum">
              <a:rPr lang="en-GB" smtClean="0"/>
              <a:pPr/>
              <a:t>77</a:t>
            </a:fld>
            <a:endParaRPr lang="en-GB" dirty="0"/>
          </a:p>
        </p:txBody>
      </p:sp>
    </p:spTree>
    <p:extLst>
      <p:ext uri="{BB962C8B-B14F-4D97-AF65-F5344CB8AC3E}">
        <p14:creationId xmlns:p14="http://schemas.microsoft.com/office/powerpoint/2010/main" val="250325418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708025" y="744538"/>
            <a:ext cx="5372100" cy="3721100"/>
          </a:xfrm>
        </p:spPr>
      </p:sp>
      <p:sp>
        <p:nvSpPr>
          <p:cNvPr id="3" name="슬라이드 노트 개체 틀 2"/>
          <p:cNvSpPr>
            <a:spLocks noGrp="1"/>
          </p:cNvSpPr>
          <p:nvPr>
            <p:ph type="body" idx="1"/>
          </p:nvPr>
        </p:nvSpPr>
        <p:spPr/>
        <p:txBody>
          <a:bodyPr>
            <a:normAutofit/>
          </a:bodyPr>
          <a:lstStyle/>
          <a:p>
            <a:endParaRPr lang="ko-KR" altLang="en-US" dirty="0"/>
          </a:p>
        </p:txBody>
      </p:sp>
      <p:sp>
        <p:nvSpPr>
          <p:cNvPr id="4" name="슬라이드 번호 개체 틀 3"/>
          <p:cNvSpPr>
            <a:spLocks noGrp="1"/>
          </p:cNvSpPr>
          <p:nvPr>
            <p:ph type="sldNum" sz="quarter" idx="10"/>
          </p:nvPr>
        </p:nvSpPr>
        <p:spPr/>
        <p:txBody>
          <a:bodyPr/>
          <a:lstStyle/>
          <a:p>
            <a:fld id="{CA571486-FE54-4290-85B7-6663619915AC}" type="slidenum">
              <a:rPr lang="en-GB" smtClean="0"/>
              <a:pPr/>
              <a:t>78</a:t>
            </a:fld>
            <a:endParaRPr lang="en-GB" dirty="0"/>
          </a:p>
        </p:txBody>
      </p:sp>
    </p:spTree>
    <p:extLst>
      <p:ext uri="{BB962C8B-B14F-4D97-AF65-F5344CB8AC3E}">
        <p14:creationId xmlns:p14="http://schemas.microsoft.com/office/powerpoint/2010/main" val="209090624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708025" y="744538"/>
            <a:ext cx="5372100" cy="3721100"/>
          </a:xfrm>
        </p:spPr>
      </p:sp>
      <p:sp>
        <p:nvSpPr>
          <p:cNvPr id="3" name="슬라이드 노트 개체 틀 2"/>
          <p:cNvSpPr>
            <a:spLocks noGrp="1"/>
          </p:cNvSpPr>
          <p:nvPr>
            <p:ph type="body" idx="1"/>
          </p:nvPr>
        </p:nvSpPr>
        <p:spPr/>
        <p:txBody>
          <a:bodyPr>
            <a:normAutofit/>
          </a:bodyPr>
          <a:lstStyle/>
          <a:p>
            <a:endParaRPr lang="ko-KR" altLang="en-US" dirty="0"/>
          </a:p>
        </p:txBody>
      </p:sp>
      <p:sp>
        <p:nvSpPr>
          <p:cNvPr id="4" name="슬라이드 번호 개체 틀 3"/>
          <p:cNvSpPr>
            <a:spLocks noGrp="1"/>
          </p:cNvSpPr>
          <p:nvPr>
            <p:ph type="sldNum" sz="quarter" idx="10"/>
          </p:nvPr>
        </p:nvSpPr>
        <p:spPr/>
        <p:txBody>
          <a:bodyPr/>
          <a:lstStyle/>
          <a:p>
            <a:fld id="{CA571486-FE54-4290-85B7-6663619915AC}" type="slidenum">
              <a:rPr lang="en-GB" smtClean="0"/>
              <a:pPr/>
              <a:t>79</a:t>
            </a:fld>
            <a:endParaRPr lang="en-GB" dirty="0"/>
          </a:p>
        </p:txBody>
      </p:sp>
    </p:spTree>
    <p:extLst>
      <p:ext uri="{BB962C8B-B14F-4D97-AF65-F5344CB8AC3E}">
        <p14:creationId xmlns:p14="http://schemas.microsoft.com/office/powerpoint/2010/main" val="202203465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708025" y="744538"/>
            <a:ext cx="5372100" cy="3721100"/>
          </a:xfrm>
        </p:spPr>
      </p:sp>
      <p:sp>
        <p:nvSpPr>
          <p:cNvPr id="3" name="슬라이드 노트 개체 틀 2"/>
          <p:cNvSpPr>
            <a:spLocks noGrp="1"/>
          </p:cNvSpPr>
          <p:nvPr>
            <p:ph type="body" idx="1"/>
          </p:nvPr>
        </p:nvSpPr>
        <p:spPr/>
        <p:txBody>
          <a:bodyPr>
            <a:normAutofit/>
          </a:bodyPr>
          <a:lstStyle/>
          <a:p>
            <a:endParaRPr lang="ko-KR" altLang="en-US" dirty="0"/>
          </a:p>
        </p:txBody>
      </p:sp>
      <p:sp>
        <p:nvSpPr>
          <p:cNvPr id="4" name="슬라이드 번호 개체 틀 3"/>
          <p:cNvSpPr>
            <a:spLocks noGrp="1"/>
          </p:cNvSpPr>
          <p:nvPr>
            <p:ph type="sldNum" sz="quarter" idx="10"/>
          </p:nvPr>
        </p:nvSpPr>
        <p:spPr/>
        <p:txBody>
          <a:bodyPr/>
          <a:lstStyle/>
          <a:p>
            <a:fld id="{CA571486-FE54-4290-85B7-6663619915AC}" type="slidenum">
              <a:rPr lang="en-GB" smtClean="0"/>
              <a:pPr/>
              <a:t>80</a:t>
            </a:fld>
            <a:endParaRPr lang="en-GB" dirty="0"/>
          </a:p>
        </p:txBody>
      </p:sp>
    </p:spTree>
    <p:extLst>
      <p:ext uri="{BB962C8B-B14F-4D97-AF65-F5344CB8AC3E}">
        <p14:creationId xmlns:p14="http://schemas.microsoft.com/office/powerpoint/2010/main" val="2888622316"/>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708025" y="744538"/>
            <a:ext cx="5372100" cy="3721100"/>
          </a:xfrm>
        </p:spPr>
      </p:sp>
      <p:sp>
        <p:nvSpPr>
          <p:cNvPr id="3" name="슬라이드 노트 개체 틀 2"/>
          <p:cNvSpPr>
            <a:spLocks noGrp="1"/>
          </p:cNvSpPr>
          <p:nvPr>
            <p:ph type="body" idx="1"/>
          </p:nvPr>
        </p:nvSpPr>
        <p:spPr/>
        <p:txBody>
          <a:bodyPr>
            <a:normAutofit/>
          </a:bodyPr>
          <a:lstStyle/>
          <a:p>
            <a:endParaRPr lang="ko-KR" altLang="en-US" dirty="0"/>
          </a:p>
        </p:txBody>
      </p:sp>
      <p:sp>
        <p:nvSpPr>
          <p:cNvPr id="4" name="슬라이드 번호 개체 틀 3"/>
          <p:cNvSpPr>
            <a:spLocks noGrp="1"/>
          </p:cNvSpPr>
          <p:nvPr>
            <p:ph type="sldNum" sz="quarter" idx="10"/>
          </p:nvPr>
        </p:nvSpPr>
        <p:spPr/>
        <p:txBody>
          <a:bodyPr/>
          <a:lstStyle/>
          <a:p>
            <a:fld id="{CA571486-FE54-4290-85B7-6663619915AC}" type="slidenum">
              <a:rPr lang="en-GB" smtClean="0"/>
              <a:pPr/>
              <a:t>81</a:t>
            </a:fld>
            <a:endParaRPr lang="en-GB" dirty="0"/>
          </a:p>
        </p:txBody>
      </p:sp>
    </p:spTree>
    <p:extLst>
      <p:ext uri="{BB962C8B-B14F-4D97-AF65-F5344CB8AC3E}">
        <p14:creationId xmlns:p14="http://schemas.microsoft.com/office/powerpoint/2010/main" val="36330859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708025" y="744538"/>
            <a:ext cx="5372100" cy="3721100"/>
          </a:xfrm>
        </p:spPr>
      </p:sp>
      <p:sp>
        <p:nvSpPr>
          <p:cNvPr id="3" name="슬라이드 노트 개체 틀 2"/>
          <p:cNvSpPr>
            <a:spLocks noGrp="1"/>
          </p:cNvSpPr>
          <p:nvPr>
            <p:ph type="body" idx="1"/>
          </p:nvPr>
        </p:nvSpPr>
        <p:spPr/>
        <p:txBody>
          <a:bodyPr>
            <a:normAutofit/>
          </a:bodyPr>
          <a:lstStyle/>
          <a:p>
            <a:endParaRPr lang="ko-KR" altLang="en-US" dirty="0"/>
          </a:p>
        </p:txBody>
      </p:sp>
      <p:sp>
        <p:nvSpPr>
          <p:cNvPr id="4" name="슬라이드 번호 개체 틀 3"/>
          <p:cNvSpPr>
            <a:spLocks noGrp="1"/>
          </p:cNvSpPr>
          <p:nvPr>
            <p:ph type="sldNum" sz="quarter" idx="10"/>
          </p:nvPr>
        </p:nvSpPr>
        <p:spPr/>
        <p:txBody>
          <a:bodyPr/>
          <a:lstStyle/>
          <a:p>
            <a:fld id="{CA571486-FE54-4290-85B7-6663619915AC}" type="slidenum">
              <a:rPr lang="en-GB" smtClean="0"/>
              <a:pPr/>
              <a:t>10</a:t>
            </a:fld>
            <a:endParaRPr lang="en-GB" dirty="0"/>
          </a:p>
        </p:txBody>
      </p:sp>
    </p:spTree>
    <p:extLst>
      <p:ext uri="{BB962C8B-B14F-4D97-AF65-F5344CB8AC3E}">
        <p14:creationId xmlns:p14="http://schemas.microsoft.com/office/powerpoint/2010/main" val="188483881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708025" y="744538"/>
            <a:ext cx="5372100" cy="3721100"/>
          </a:xfrm>
        </p:spPr>
      </p:sp>
      <p:sp>
        <p:nvSpPr>
          <p:cNvPr id="3" name="슬라이드 노트 개체 틀 2"/>
          <p:cNvSpPr>
            <a:spLocks noGrp="1"/>
          </p:cNvSpPr>
          <p:nvPr>
            <p:ph type="body" idx="1"/>
          </p:nvPr>
        </p:nvSpPr>
        <p:spPr/>
        <p:txBody>
          <a:bodyPr>
            <a:normAutofit/>
          </a:bodyPr>
          <a:lstStyle/>
          <a:p>
            <a:endParaRPr lang="ko-KR" altLang="en-US" dirty="0"/>
          </a:p>
        </p:txBody>
      </p:sp>
      <p:sp>
        <p:nvSpPr>
          <p:cNvPr id="4" name="슬라이드 번호 개체 틀 3"/>
          <p:cNvSpPr>
            <a:spLocks noGrp="1"/>
          </p:cNvSpPr>
          <p:nvPr>
            <p:ph type="sldNum" sz="quarter" idx="10"/>
          </p:nvPr>
        </p:nvSpPr>
        <p:spPr/>
        <p:txBody>
          <a:bodyPr/>
          <a:lstStyle/>
          <a:p>
            <a:fld id="{CA571486-FE54-4290-85B7-6663619915AC}" type="slidenum">
              <a:rPr lang="en-GB" smtClean="0"/>
              <a:pPr/>
              <a:t>82</a:t>
            </a:fld>
            <a:endParaRPr lang="en-GB" dirty="0"/>
          </a:p>
        </p:txBody>
      </p:sp>
    </p:spTree>
    <p:extLst>
      <p:ext uri="{BB962C8B-B14F-4D97-AF65-F5344CB8AC3E}">
        <p14:creationId xmlns:p14="http://schemas.microsoft.com/office/powerpoint/2010/main" val="146715919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708025" y="744538"/>
            <a:ext cx="5372100" cy="3721100"/>
          </a:xfrm>
        </p:spPr>
      </p:sp>
      <p:sp>
        <p:nvSpPr>
          <p:cNvPr id="3" name="슬라이드 노트 개체 틀 2"/>
          <p:cNvSpPr>
            <a:spLocks noGrp="1"/>
          </p:cNvSpPr>
          <p:nvPr>
            <p:ph type="body" idx="1"/>
          </p:nvPr>
        </p:nvSpPr>
        <p:spPr/>
        <p:txBody>
          <a:bodyPr>
            <a:normAutofit/>
          </a:bodyPr>
          <a:lstStyle/>
          <a:p>
            <a:endParaRPr lang="ko-KR" altLang="en-US" dirty="0"/>
          </a:p>
        </p:txBody>
      </p:sp>
      <p:sp>
        <p:nvSpPr>
          <p:cNvPr id="4" name="슬라이드 번호 개체 틀 3"/>
          <p:cNvSpPr>
            <a:spLocks noGrp="1"/>
          </p:cNvSpPr>
          <p:nvPr>
            <p:ph type="sldNum" sz="quarter" idx="10"/>
          </p:nvPr>
        </p:nvSpPr>
        <p:spPr/>
        <p:txBody>
          <a:bodyPr/>
          <a:lstStyle/>
          <a:p>
            <a:fld id="{CA571486-FE54-4290-85B7-6663619915AC}" type="slidenum">
              <a:rPr lang="en-GB" smtClean="0"/>
              <a:pPr/>
              <a:t>83</a:t>
            </a:fld>
            <a:endParaRPr lang="en-GB" dirty="0"/>
          </a:p>
        </p:txBody>
      </p:sp>
    </p:spTree>
    <p:extLst>
      <p:ext uri="{BB962C8B-B14F-4D97-AF65-F5344CB8AC3E}">
        <p14:creationId xmlns:p14="http://schemas.microsoft.com/office/powerpoint/2010/main" val="2145189176"/>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708025" y="744538"/>
            <a:ext cx="5372100" cy="3721100"/>
          </a:xfrm>
        </p:spPr>
      </p:sp>
      <p:sp>
        <p:nvSpPr>
          <p:cNvPr id="3" name="슬라이드 노트 개체 틀 2"/>
          <p:cNvSpPr>
            <a:spLocks noGrp="1"/>
          </p:cNvSpPr>
          <p:nvPr>
            <p:ph type="body" idx="1"/>
          </p:nvPr>
        </p:nvSpPr>
        <p:spPr/>
        <p:txBody>
          <a:bodyPr>
            <a:normAutofit/>
          </a:bodyPr>
          <a:lstStyle/>
          <a:p>
            <a:endParaRPr lang="ko-KR" altLang="en-US" dirty="0"/>
          </a:p>
        </p:txBody>
      </p:sp>
      <p:sp>
        <p:nvSpPr>
          <p:cNvPr id="4" name="슬라이드 번호 개체 틀 3"/>
          <p:cNvSpPr>
            <a:spLocks noGrp="1"/>
          </p:cNvSpPr>
          <p:nvPr>
            <p:ph type="sldNum" sz="quarter" idx="10"/>
          </p:nvPr>
        </p:nvSpPr>
        <p:spPr/>
        <p:txBody>
          <a:bodyPr/>
          <a:lstStyle/>
          <a:p>
            <a:fld id="{CA571486-FE54-4290-85B7-6663619915AC}" type="slidenum">
              <a:rPr lang="en-GB" smtClean="0"/>
              <a:pPr/>
              <a:t>84</a:t>
            </a:fld>
            <a:endParaRPr lang="en-GB" dirty="0"/>
          </a:p>
        </p:txBody>
      </p:sp>
    </p:spTree>
    <p:extLst>
      <p:ext uri="{BB962C8B-B14F-4D97-AF65-F5344CB8AC3E}">
        <p14:creationId xmlns:p14="http://schemas.microsoft.com/office/powerpoint/2010/main" val="2126020969"/>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708025" y="744538"/>
            <a:ext cx="5372100" cy="3721100"/>
          </a:xfrm>
        </p:spPr>
      </p:sp>
      <p:sp>
        <p:nvSpPr>
          <p:cNvPr id="3" name="슬라이드 노트 개체 틀 2"/>
          <p:cNvSpPr>
            <a:spLocks noGrp="1"/>
          </p:cNvSpPr>
          <p:nvPr>
            <p:ph type="body" idx="1"/>
          </p:nvPr>
        </p:nvSpPr>
        <p:spPr/>
        <p:txBody>
          <a:bodyPr>
            <a:normAutofit/>
          </a:bodyPr>
          <a:lstStyle/>
          <a:p>
            <a:endParaRPr lang="ko-KR" altLang="en-US" dirty="0"/>
          </a:p>
        </p:txBody>
      </p:sp>
      <p:sp>
        <p:nvSpPr>
          <p:cNvPr id="4" name="슬라이드 번호 개체 틀 3"/>
          <p:cNvSpPr>
            <a:spLocks noGrp="1"/>
          </p:cNvSpPr>
          <p:nvPr>
            <p:ph type="sldNum" sz="quarter" idx="10"/>
          </p:nvPr>
        </p:nvSpPr>
        <p:spPr/>
        <p:txBody>
          <a:bodyPr/>
          <a:lstStyle/>
          <a:p>
            <a:fld id="{CA571486-FE54-4290-85B7-6663619915AC}" type="slidenum">
              <a:rPr lang="en-GB" smtClean="0"/>
              <a:pPr/>
              <a:t>85</a:t>
            </a:fld>
            <a:endParaRPr lang="en-GB" dirty="0"/>
          </a:p>
        </p:txBody>
      </p:sp>
    </p:spTree>
    <p:extLst>
      <p:ext uri="{BB962C8B-B14F-4D97-AF65-F5344CB8AC3E}">
        <p14:creationId xmlns:p14="http://schemas.microsoft.com/office/powerpoint/2010/main" val="3539127889"/>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708025" y="744538"/>
            <a:ext cx="5372100" cy="3721100"/>
          </a:xfrm>
        </p:spPr>
      </p:sp>
      <p:sp>
        <p:nvSpPr>
          <p:cNvPr id="3" name="슬라이드 노트 개체 틀 2"/>
          <p:cNvSpPr>
            <a:spLocks noGrp="1"/>
          </p:cNvSpPr>
          <p:nvPr>
            <p:ph type="body" idx="1"/>
          </p:nvPr>
        </p:nvSpPr>
        <p:spPr/>
        <p:txBody>
          <a:bodyPr>
            <a:normAutofit/>
          </a:bodyPr>
          <a:lstStyle/>
          <a:p>
            <a:endParaRPr lang="ko-KR" altLang="en-US" dirty="0"/>
          </a:p>
        </p:txBody>
      </p:sp>
      <p:sp>
        <p:nvSpPr>
          <p:cNvPr id="4" name="슬라이드 번호 개체 틀 3"/>
          <p:cNvSpPr>
            <a:spLocks noGrp="1"/>
          </p:cNvSpPr>
          <p:nvPr>
            <p:ph type="sldNum" sz="quarter" idx="10"/>
          </p:nvPr>
        </p:nvSpPr>
        <p:spPr/>
        <p:txBody>
          <a:bodyPr/>
          <a:lstStyle/>
          <a:p>
            <a:fld id="{CA571486-FE54-4290-85B7-6663619915AC}" type="slidenum">
              <a:rPr lang="en-GB" smtClean="0"/>
              <a:pPr/>
              <a:t>86</a:t>
            </a:fld>
            <a:endParaRPr lang="en-GB" dirty="0"/>
          </a:p>
        </p:txBody>
      </p:sp>
    </p:spTree>
    <p:extLst>
      <p:ext uri="{BB962C8B-B14F-4D97-AF65-F5344CB8AC3E}">
        <p14:creationId xmlns:p14="http://schemas.microsoft.com/office/powerpoint/2010/main" val="3372237150"/>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708025" y="744538"/>
            <a:ext cx="5372100" cy="3721100"/>
          </a:xfrm>
        </p:spPr>
      </p:sp>
      <p:sp>
        <p:nvSpPr>
          <p:cNvPr id="3" name="슬라이드 노트 개체 틀 2"/>
          <p:cNvSpPr>
            <a:spLocks noGrp="1"/>
          </p:cNvSpPr>
          <p:nvPr>
            <p:ph type="body" idx="1"/>
          </p:nvPr>
        </p:nvSpPr>
        <p:spPr/>
        <p:txBody>
          <a:bodyPr>
            <a:normAutofit/>
          </a:bodyPr>
          <a:lstStyle/>
          <a:p>
            <a:endParaRPr lang="ko-KR" altLang="en-US" dirty="0"/>
          </a:p>
        </p:txBody>
      </p:sp>
      <p:sp>
        <p:nvSpPr>
          <p:cNvPr id="4" name="슬라이드 번호 개체 틀 3"/>
          <p:cNvSpPr>
            <a:spLocks noGrp="1"/>
          </p:cNvSpPr>
          <p:nvPr>
            <p:ph type="sldNum" sz="quarter" idx="10"/>
          </p:nvPr>
        </p:nvSpPr>
        <p:spPr/>
        <p:txBody>
          <a:bodyPr/>
          <a:lstStyle/>
          <a:p>
            <a:fld id="{CA571486-FE54-4290-85B7-6663619915AC}" type="slidenum">
              <a:rPr lang="en-GB" smtClean="0"/>
              <a:pPr/>
              <a:t>87</a:t>
            </a:fld>
            <a:endParaRPr lang="en-GB" dirty="0"/>
          </a:p>
        </p:txBody>
      </p:sp>
    </p:spTree>
    <p:extLst>
      <p:ext uri="{BB962C8B-B14F-4D97-AF65-F5344CB8AC3E}">
        <p14:creationId xmlns:p14="http://schemas.microsoft.com/office/powerpoint/2010/main" val="2843709068"/>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708025" y="744538"/>
            <a:ext cx="5372100" cy="3721100"/>
          </a:xfrm>
        </p:spPr>
      </p:sp>
      <p:sp>
        <p:nvSpPr>
          <p:cNvPr id="3" name="슬라이드 노트 개체 틀 2"/>
          <p:cNvSpPr>
            <a:spLocks noGrp="1"/>
          </p:cNvSpPr>
          <p:nvPr>
            <p:ph type="body" idx="1"/>
          </p:nvPr>
        </p:nvSpPr>
        <p:spPr/>
        <p:txBody>
          <a:bodyPr>
            <a:normAutofit/>
          </a:bodyPr>
          <a:lstStyle/>
          <a:p>
            <a:endParaRPr lang="ko-KR" altLang="en-US" dirty="0"/>
          </a:p>
        </p:txBody>
      </p:sp>
      <p:sp>
        <p:nvSpPr>
          <p:cNvPr id="4" name="슬라이드 번호 개체 틀 3"/>
          <p:cNvSpPr>
            <a:spLocks noGrp="1"/>
          </p:cNvSpPr>
          <p:nvPr>
            <p:ph type="sldNum" sz="quarter" idx="10"/>
          </p:nvPr>
        </p:nvSpPr>
        <p:spPr/>
        <p:txBody>
          <a:bodyPr/>
          <a:lstStyle/>
          <a:p>
            <a:fld id="{CA571486-FE54-4290-85B7-6663619915AC}" type="slidenum">
              <a:rPr lang="en-GB" smtClean="0"/>
              <a:pPr/>
              <a:t>88</a:t>
            </a:fld>
            <a:endParaRPr lang="en-GB" dirty="0"/>
          </a:p>
        </p:txBody>
      </p:sp>
    </p:spTree>
    <p:extLst>
      <p:ext uri="{BB962C8B-B14F-4D97-AF65-F5344CB8AC3E}">
        <p14:creationId xmlns:p14="http://schemas.microsoft.com/office/powerpoint/2010/main" val="2539816436"/>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708025" y="744538"/>
            <a:ext cx="5372100" cy="3721100"/>
          </a:xfrm>
        </p:spPr>
      </p:sp>
      <p:sp>
        <p:nvSpPr>
          <p:cNvPr id="3" name="슬라이드 노트 개체 틀 2"/>
          <p:cNvSpPr>
            <a:spLocks noGrp="1"/>
          </p:cNvSpPr>
          <p:nvPr>
            <p:ph type="body" idx="1"/>
          </p:nvPr>
        </p:nvSpPr>
        <p:spPr/>
        <p:txBody>
          <a:bodyPr>
            <a:normAutofit/>
          </a:bodyPr>
          <a:lstStyle/>
          <a:p>
            <a:endParaRPr lang="ko-KR" altLang="en-US" dirty="0"/>
          </a:p>
        </p:txBody>
      </p:sp>
      <p:sp>
        <p:nvSpPr>
          <p:cNvPr id="4" name="슬라이드 번호 개체 틀 3"/>
          <p:cNvSpPr>
            <a:spLocks noGrp="1"/>
          </p:cNvSpPr>
          <p:nvPr>
            <p:ph type="sldNum" sz="quarter" idx="10"/>
          </p:nvPr>
        </p:nvSpPr>
        <p:spPr/>
        <p:txBody>
          <a:bodyPr/>
          <a:lstStyle/>
          <a:p>
            <a:fld id="{CA571486-FE54-4290-85B7-6663619915AC}" type="slidenum">
              <a:rPr lang="en-GB" smtClean="0"/>
              <a:pPr/>
              <a:t>89</a:t>
            </a:fld>
            <a:endParaRPr lang="en-GB" dirty="0"/>
          </a:p>
        </p:txBody>
      </p:sp>
    </p:spTree>
    <p:extLst>
      <p:ext uri="{BB962C8B-B14F-4D97-AF65-F5344CB8AC3E}">
        <p14:creationId xmlns:p14="http://schemas.microsoft.com/office/powerpoint/2010/main" val="3741661309"/>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708025" y="744538"/>
            <a:ext cx="5372100" cy="3721100"/>
          </a:xfrm>
        </p:spPr>
      </p:sp>
      <p:sp>
        <p:nvSpPr>
          <p:cNvPr id="3" name="슬라이드 노트 개체 틀 2"/>
          <p:cNvSpPr>
            <a:spLocks noGrp="1"/>
          </p:cNvSpPr>
          <p:nvPr>
            <p:ph type="body" idx="1"/>
          </p:nvPr>
        </p:nvSpPr>
        <p:spPr/>
        <p:txBody>
          <a:bodyPr>
            <a:normAutofit/>
          </a:bodyPr>
          <a:lstStyle/>
          <a:p>
            <a:endParaRPr lang="ko-KR" altLang="en-US" dirty="0"/>
          </a:p>
        </p:txBody>
      </p:sp>
      <p:sp>
        <p:nvSpPr>
          <p:cNvPr id="4" name="슬라이드 번호 개체 틀 3"/>
          <p:cNvSpPr>
            <a:spLocks noGrp="1"/>
          </p:cNvSpPr>
          <p:nvPr>
            <p:ph type="sldNum" sz="quarter" idx="10"/>
          </p:nvPr>
        </p:nvSpPr>
        <p:spPr/>
        <p:txBody>
          <a:bodyPr/>
          <a:lstStyle/>
          <a:p>
            <a:fld id="{CA571486-FE54-4290-85B7-6663619915AC}" type="slidenum">
              <a:rPr lang="en-GB" smtClean="0"/>
              <a:pPr/>
              <a:t>90</a:t>
            </a:fld>
            <a:endParaRPr lang="en-GB" dirty="0"/>
          </a:p>
        </p:txBody>
      </p:sp>
    </p:spTree>
    <p:extLst>
      <p:ext uri="{BB962C8B-B14F-4D97-AF65-F5344CB8AC3E}">
        <p14:creationId xmlns:p14="http://schemas.microsoft.com/office/powerpoint/2010/main" val="3542767633"/>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708025" y="744538"/>
            <a:ext cx="5372100" cy="3721100"/>
          </a:xfrm>
        </p:spPr>
      </p:sp>
      <p:sp>
        <p:nvSpPr>
          <p:cNvPr id="3" name="슬라이드 노트 개체 틀 2"/>
          <p:cNvSpPr>
            <a:spLocks noGrp="1"/>
          </p:cNvSpPr>
          <p:nvPr>
            <p:ph type="body" idx="1"/>
          </p:nvPr>
        </p:nvSpPr>
        <p:spPr/>
        <p:txBody>
          <a:bodyPr>
            <a:normAutofit/>
          </a:bodyPr>
          <a:lstStyle/>
          <a:p>
            <a:endParaRPr lang="ko-KR" altLang="en-US" dirty="0"/>
          </a:p>
        </p:txBody>
      </p:sp>
      <p:sp>
        <p:nvSpPr>
          <p:cNvPr id="4" name="슬라이드 번호 개체 틀 3"/>
          <p:cNvSpPr>
            <a:spLocks noGrp="1"/>
          </p:cNvSpPr>
          <p:nvPr>
            <p:ph type="sldNum" sz="quarter" idx="10"/>
          </p:nvPr>
        </p:nvSpPr>
        <p:spPr/>
        <p:txBody>
          <a:bodyPr/>
          <a:lstStyle/>
          <a:p>
            <a:fld id="{CA571486-FE54-4290-85B7-6663619915AC}" type="slidenum">
              <a:rPr lang="en-GB" smtClean="0"/>
              <a:pPr/>
              <a:t>91</a:t>
            </a:fld>
            <a:endParaRPr lang="en-GB" dirty="0"/>
          </a:p>
        </p:txBody>
      </p:sp>
    </p:spTree>
    <p:extLst>
      <p:ext uri="{BB962C8B-B14F-4D97-AF65-F5344CB8AC3E}">
        <p14:creationId xmlns:p14="http://schemas.microsoft.com/office/powerpoint/2010/main" val="14200282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708025" y="744538"/>
            <a:ext cx="5372100" cy="3721100"/>
          </a:xfrm>
        </p:spPr>
      </p:sp>
      <p:sp>
        <p:nvSpPr>
          <p:cNvPr id="3" name="슬라이드 노트 개체 틀 2"/>
          <p:cNvSpPr>
            <a:spLocks noGrp="1"/>
          </p:cNvSpPr>
          <p:nvPr>
            <p:ph type="body" idx="1"/>
          </p:nvPr>
        </p:nvSpPr>
        <p:spPr/>
        <p:txBody>
          <a:bodyPr>
            <a:normAutofit/>
          </a:bodyPr>
          <a:lstStyle/>
          <a:p>
            <a:endParaRPr lang="ko-KR" altLang="en-US" dirty="0"/>
          </a:p>
        </p:txBody>
      </p:sp>
      <p:sp>
        <p:nvSpPr>
          <p:cNvPr id="4" name="슬라이드 번호 개체 틀 3"/>
          <p:cNvSpPr>
            <a:spLocks noGrp="1"/>
          </p:cNvSpPr>
          <p:nvPr>
            <p:ph type="sldNum" sz="quarter" idx="10"/>
          </p:nvPr>
        </p:nvSpPr>
        <p:spPr/>
        <p:txBody>
          <a:bodyPr/>
          <a:lstStyle/>
          <a:p>
            <a:fld id="{CA571486-FE54-4290-85B7-6663619915AC}" type="slidenum">
              <a:rPr lang="en-GB" smtClean="0"/>
              <a:pPr/>
              <a:t>11</a:t>
            </a:fld>
            <a:endParaRPr lang="en-GB" dirty="0"/>
          </a:p>
        </p:txBody>
      </p:sp>
    </p:spTree>
    <p:extLst>
      <p:ext uri="{BB962C8B-B14F-4D97-AF65-F5344CB8AC3E}">
        <p14:creationId xmlns:p14="http://schemas.microsoft.com/office/powerpoint/2010/main" val="2708961908"/>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708025" y="744538"/>
            <a:ext cx="5372100" cy="3721100"/>
          </a:xfrm>
        </p:spPr>
      </p:sp>
      <p:sp>
        <p:nvSpPr>
          <p:cNvPr id="3" name="슬라이드 노트 개체 틀 2"/>
          <p:cNvSpPr>
            <a:spLocks noGrp="1"/>
          </p:cNvSpPr>
          <p:nvPr>
            <p:ph type="body" idx="1"/>
          </p:nvPr>
        </p:nvSpPr>
        <p:spPr/>
        <p:txBody>
          <a:bodyPr>
            <a:normAutofit/>
          </a:bodyPr>
          <a:lstStyle/>
          <a:p>
            <a:endParaRPr lang="ko-KR" altLang="en-US" dirty="0"/>
          </a:p>
        </p:txBody>
      </p:sp>
      <p:sp>
        <p:nvSpPr>
          <p:cNvPr id="4" name="슬라이드 번호 개체 틀 3"/>
          <p:cNvSpPr>
            <a:spLocks noGrp="1"/>
          </p:cNvSpPr>
          <p:nvPr>
            <p:ph type="sldNum" sz="quarter" idx="10"/>
          </p:nvPr>
        </p:nvSpPr>
        <p:spPr/>
        <p:txBody>
          <a:bodyPr/>
          <a:lstStyle/>
          <a:p>
            <a:fld id="{CA571486-FE54-4290-85B7-6663619915AC}" type="slidenum">
              <a:rPr lang="en-GB" smtClean="0"/>
              <a:pPr/>
              <a:t>92</a:t>
            </a:fld>
            <a:endParaRPr lang="en-GB" dirty="0"/>
          </a:p>
        </p:txBody>
      </p:sp>
    </p:spTree>
    <p:extLst>
      <p:ext uri="{BB962C8B-B14F-4D97-AF65-F5344CB8AC3E}">
        <p14:creationId xmlns:p14="http://schemas.microsoft.com/office/powerpoint/2010/main" val="382053524"/>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708025" y="744538"/>
            <a:ext cx="5372100" cy="3721100"/>
          </a:xfrm>
        </p:spPr>
      </p:sp>
      <p:sp>
        <p:nvSpPr>
          <p:cNvPr id="3" name="슬라이드 노트 개체 틀 2"/>
          <p:cNvSpPr>
            <a:spLocks noGrp="1"/>
          </p:cNvSpPr>
          <p:nvPr>
            <p:ph type="body" idx="1"/>
          </p:nvPr>
        </p:nvSpPr>
        <p:spPr/>
        <p:txBody>
          <a:bodyPr>
            <a:normAutofit/>
          </a:bodyPr>
          <a:lstStyle/>
          <a:p>
            <a:endParaRPr lang="ko-KR" altLang="en-US" dirty="0"/>
          </a:p>
        </p:txBody>
      </p:sp>
      <p:sp>
        <p:nvSpPr>
          <p:cNvPr id="4" name="슬라이드 번호 개체 틀 3"/>
          <p:cNvSpPr>
            <a:spLocks noGrp="1"/>
          </p:cNvSpPr>
          <p:nvPr>
            <p:ph type="sldNum" sz="quarter" idx="10"/>
          </p:nvPr>
        </p:nvSpPr>
        <p:spPr/>
        <p:txBody>
          <a:bodyPr/>
          <a:lstStyle/>
          <a:p>
            <a:fld id="{CA571486-FE54-4290-85B7-6663619915AC}" type="slidenum">
              <a:rPr lang="en-GB" smtClean="0"/>
              <a:pPr/>
              <a:t>93</a:t>
            </a:fld>
            <a:endParaRPr lang="en-GB" dirty="0"/>
          </a:p>
        </p:txBody>
      </p:sp>
    </p:spTree>
    <p:extLst>
      <p:ext uri="{BB962C8B-B14F-4D97-AF65-F5344CB8AC3E}">
        <p14:creationId xmlns:p14="http://schemas.microsoft.com/office/powerpoint/2010/main" val="451154714"/>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708025" y="744538"/>
            <a:ext cx="5372100" cy="3721100"/>
          </a:xfrm>
        </p:spPr>
      </p:sp>
      <p:sp>
        <p:nvSpPr>
          <p:cNvPr id="3" name="슬라이드 노트 개체 틀 2"/>
          <p:cNvSpPr>
            <a:spLocks noGrp="1"/>
          </p:cNvSpPr>
          <p:nvPr>
            <p:ph type="body" idx="1"/>
          </p:nvPr>
        </p:nvSpPr>
        <p:spPr/>
        <p:txBody>
          <a:bodyPr>
            <a:normAutofit/>
          </a:bodyPr>
          <a:lstStyle/>
          <a:p>
            <a:endParaRPr lang="ko-KR" altLang="en-US" dirty="0"/>
          </a:p>
        </p:txBody>
      </p:sp>
      <p:sp>
        <p:nvSpPr>
          <p:cNvPr id="4" name="슬라이드 번호 개체 틀 3"/>
          <p:cNvSpPr>
            <a:spLocks noGrp="1"/>
          </p:cNvSpPr>
          <p:nvPr>
            <p:ph type="sldNum" sz="quarter" idx="10"/>
          </p:nvPr>
        </p:nvSpPr>
        <p:spPr/>
        <p:txBody>
          <a:bodyPr/>
          <a:lstStyle/>
          <a:p>
            <a:fld id="{CA571486-FE54-4290-85B7-6663619915AC}" type="slidenum">
              <a:rPr lang="en-GB" smtClean="0"/>
              <a:pPr/>
              <a:t>94</a:t>
            </a:fld>
            <a:endParaRPr lang="en-GB" dirty="0"/>
          </a:p>
        </p:txBody>
      </p:sp>
    </p:spTree>
    <p:extLst>
      <p:ext uri="{BB962C8B-B14F-4D97-AF65-F5344CB8AC3E}">
        <p14:creationId xmlns:p14="http://schemas.microsoft.com/office/powerpoint/2010/main" val="3460124629"/>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708025" y="744538"/>
            <a:ext cx="5372100" cy="3721100"/>
          </a:xfrm>
        </p:spPr>
      </p:sp>
      <p:sp>
        <p:nvSpPr>
          <p:cNvPr id="3" name="슬라이드 노트 개체 틀 2"/>
          <p:cNvSpPr>
            <a:spLocks noGrp="1"/>
          </p:cNvSpPr>
          <p:nvPr>
            <p:ph type="body" idx="1"/>
          </p:nvPr>
        </p:nvSpPr>
        <p:spPr/>
        <p:txBody>
          <a:bodyPr>
            <a:normAutofit/>
          </a:bodyPr>
          <a:lstStyle/>
          <a:p>
            <a:endParaRPr lang="ko-KR" altLang="en-US" dirty="0"/>
          </a:p>
        </p:txBody>
      </p:sp>
      <p:sp>
        <p:nvSpPr>
          <p:cNvPr id="4" name="슬라이드 번호 개체 틀 3"/>
          <p:cNvSpPr>
            <a:spLocks noGrp="1"/>
          </p:cNvSpPr>
          <p:nvPr>
            <p:ph type="sldNum" sz="quarter" idx="10"/>
          </p:nvPr>
        </p:nvSpPr>
        <p:spPr/>
        <p:txBody>
          <a:bodyPr/>
          <a:lstStyle/>
          <a:p>
            <a:fld id="{CA571486-FE54-4290-85B7-6663619915AC}" type="slidenum">
              <a:rPr lang="en-GB" smtClean="0"/>
              <a:pPr/>
              <a:t>95</a:t>
            </a:fld>
            <a:endParaRPr lang="en-GB" dirty="0"/>
          </a:p>
        </p:txBody>
      </p:sp>
    </p:spTree>
    <p:extLst>
      <p:ext uri="{BB962C8B-B14F-4D97-AF65-F5344CB8AC3E}">
        <p14:creationId xmlns:p14="http://schemas.microsoft.com/office/powerpoint/2010/main" val="4034616523"/>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708025" y="744538"/>
            <a:ext cx="5372100" cy="3721100"/>
          </a:xfrm>
        </p:spPr>
      </p:sp>
      <p:sp>
        <p:nvSpPr>
          <p:cNvPr id="3" name="슬라이드 노트 개체 틀 2"/>
          <p:cNvSpPr>
            <a:spLocks noGrp="1"/>
          </p:cNvSpPr>
          <p:nvPr>
            <p:ph type="body" idx="1"/>
          </p:nvPr>
        </p:nvSpPr>
        <p:spPr/>
        <p:txBody>
          <a:bodyPr>
            <a:normAutofit/>
          </a:bodyPr>
          <a:lstStyle/>
          <a:p>
            <a:endParaRPr lang="ko-KR" altLang="en-US" dirty="0"/>
          </a:p>
        </p:txBody>
      </p:sp>
      <p:sp>
        <p:nvSpPr>
          <p:cNvPr id="4" name="슬라이드 번호 개체 틀 3"/>
          <p:cNvSpPr>
            <a:spLocks noGrp="1"/>
          </p:cNvSpPr>
          <p:nvPr>
            <p:ph type="sldNum" sz="quarter" idx="10"/>
          </p:nvPr>
        </p:nvSpPr>
        <p:spPr/>
        <p:txBody>
          <a:bodyPr/>
          <a:lstStyle/>
          <a:p>
            <a:fld id="{CA571486-FE54-4290-85B7-6663619915AC}" type="slidenum">
              <a:rPr lang="en-GB" smtClean="0"/>
              <a:pPr/>
              <a:t>96</a:t>
            </a:fld>
            <a:endParaRPr lang="en-GB" dirty="0"/>
          </a:p>
        </p:txBody>
      </p:sp>
    </p:spTree>
    <p:extLst>
      <p:ext uri="{BB962C8B-B14F-4D97-AF65-F5344CB8AC3E}">
        <p14:creationId xmlns:p14="http://schemas.microsoft.com/office/powerpoint/2010/main" val="1691856900"/>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708025" y="744538"/>
            <a:ext cx="5372100" cy="3721100"/>
          </a:xfrm>
        </p:spPr>
      </p:sp>
      <p:sp>
        <p:nvSpPr>
          <p:cNvPr id="3" name="슬라이드 노트 개체 틀 2"/>
          <p:cNvSpPr>
            <a:spLocks noGrp="1"/>
          </p:cNvSpPr>
          <p:nvPr>
            <p:ph type="body" idx="1"/>
          </p:nvPr>
        </p:nvSpPr>
        <p:spPr/>
        <p:txBody>
          <a:bodyPr>
            <a:normAutofit/>
          </a:bodyPr>
          <a:lstStyle/>
          <a:p>
            <a:endParaRPr lang="ko-KR" altLang="en-US" dirty="0"/>
          </a:p>
        </p:txBody>
      </p:sp>
      <p:sp>
        <p:nvSpPr>
          <p:cNvPr id="4" name="슬라이드 번호 개체 틀 3"/>
          <p:cNvSpPr>
            <a:spLocks noGrp="1"/>
          </p:cNvSpPr>
          <p:nvPr>
            <p:ph type="sldNum" sz="quarter" idx="10"/>
          </p:nvPr>
        </p:nvSpPr>
        <p:spPr/>
        <p:txBody>
          <a:bodyPr/>
          <a:lstStyle/>
          <a:p>
            <a:fld id="{CA571486-FE54-4290-85B7-6663619915AC}" type="slidenum">
              <a:rPr lang="en-GB" smtClean="0"/>
              <a:pPr/>
              <a:t>97</a:t>
            </a:fld>
            <a:endParaRPr lang="en-GB" dirty="0"/>
          </a:p>
        </p:txBody>
      </p:sp>
    </p:spTree>
    <p:extLst>
      <p:ext uri="{BB962C8B-B14F-4D97-AF65-F5344CB8AC3E}">
        <p14:creationId xmlns:p14="http://schemas.microsoft.com/office/powerpoint/2010/main" val="155883419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cSld name="제목 및 내용">
    <p:spTree>
      <p:nvGrpSpPr>
        <p:cNvPr id="1" name=""/>
        <p:cNvGrpSpPr/>
        <p:nvPr/>
      </p:nvGrpSpPr>
      <p:grpSpPr>
        <a:xfrm>
          <a:off x="0" y="0"/>
          <a:ext cx="0" cy="0"/>
          <a:chOff x="0" y="0"/>
          <a:chExt cx="0" cy="0"/>
        </a:xfrm>
      </p:grpSpPr>
      <p:sp>
        <p:nvSpPr>
          <p:cNvPr id="5" name="Rectangle 11"/>
          <p:cNvSpPr>
            <a:spLocks noChangeArrowheads="1"/>
          </p:cNvSpPr>
          <p:nvPr userDrawn="1"/>
        </p:nvSpPr>
        <p:spPr bwMode="auto">
          <a:xfrm>
            <a:off x="0" y="0"/>
            <a:ext cx="9906000" cy="620688"/>
          </a:xfrm>
          <a:prstGeom prst="rect">
            <a:avLst/>
          </a:prstGeom>
          <a:solidFill>
            <a:schemeClr val="accent3"/>
          </a:solidFill>
          <a:ln>
            <a:noFill/>
            <a:headEnd/>
            <a:tailEnd/>
          </a:ln>
        </p:spPr>
        <p:style>
          <a:lnRef idx="2">
            <a:schemeClr val="accent5">
              <a:shade val="50000"/>
            </a:schemeClr>
          </a:lnRef>
          <a:fillRef idx="1">
            <a:schemeClr val="accent5"/>
          </a:fillRef>
          <a:effectRef idx="0">
            <a:schemeClr val="accent5"/>
          </a:effectRef>
          <a:fontRef idx="minor">
            <a:schemeClr val="lt1"/>
          </a:fontRef>
        </p:style>
        <p:txBody>
          <a:bodyPr wrap="none" anchor="ctr"/>
          <a:lstStyle/>
          <a:p>
            <a:pPr algn="ctr" fontAlgn="base">
              <a:spcBef>
                <a:spcPct val="0"/>
              </a:spcBef>
              <a:spcAft>
                <a:spcPct val="0"/>
              </a:spcAft>
              <a:defRPr/>
            </a:pPr>
            <a:endParaRPr kumimoji="1" lang="ko-KR" altLang="en-US" sz="3600">
              <a:solidFill>
                <a:srgbClr val="FFFFFF"/>
              </a:solidFill>
              <a:latin typeface="헤드라인" pitchFamily="18" charset="-127"/>
              <a:ea typeface="헤드라인" pitchFamily="18" charset="-127"/>
            </a:endParaRPr>
          </a:p>
        </p:txBody>
      </p:sp>
      <p:sp>
        <p:nvSpPr>
          <p:cNvPr id="2" name="제목 1"/>
          <p:cNvSpPr>
            <a:spLocks noGrp="1"/>
          </p:cNvSpPr>
          <p:nvPr>
            <p:ph type="title"/>
          </p:nvPr>
        </p:nvSpPr>
        <p:spPr/>
        <p:txBody>
          <a:bodyPr>
            <a:normAutofit/>
          </a:bodyPr>
          <a:lstStyle>
            <a:lvl1pPr>
              <a:defRPr sz="1400" b="1">
                <a:latin typeface="Arial" panose="020B0604020202020204" pitchFamily="34" charset="0"/>
                <a:cs typeface="Arial" panose="020B0604020202020204" pitchFamily="34" charset="0"/>
              </a:defRPr>
            </a:lvl1pPr>
          </a:lstStyle>
          <a:p>
            <a:r>
              <a:rPr lang="ko-KR" altLang="en-US" dirty="0"/>
              <a:t>마스터 제목 스타일 편집</a:t>
            </a:r>
          </a:p>
        </p:txBody>
      </p:sp>
      <p:sp>
        <p:nvSpPr>
          <p:cNvPr id="3" name="내용 개체 틀 2"/>
          <p:cNvSpPr>
            <a:spLocks noGrp="1"/>
          </p:cNvSpPr>
          <p:nvPr>
            <p:ph idx="1"/>
          </p:nvPr>
        </p:nvSpPr>
        <p:spPr/>
        <p:txBody>
          <a:bodyPr/>
          <a:lstStyle/>
          <a:p>
            <a:pPr lvl="0"/>
            <a:r>
              <a:rPr lang="ko-KR" altLang="en-US" dirty="0"/>
              <a:t>마스터 텍스트 스타일을 편집합니다</a:t>
            </a:r>
          </a:p>
          <a:p>
            <a:pPr lvl="1"/>
            <a:r>
              <a:rPr lang="ko-KR" altLang="en-US" dirty="0"/>
              <a:t>둘째 수준</a:t>
            </a:r>
          </a:p>
          <a:p>
            <a:pPr lvl="2"/>
            <a:r>
              <a:rPr lang="ko-KR" altLang="en-US" dirty="0"/>
              <a:t>셋째 수준</a:t>
            </a:r>
          </a:p>
          <a:p>
            <a:pPr lvl="3"/>
            <a:r>
              <a:rPr lang="ko-KR" altLang="en-US" dirty="0"/>
              <a:t>넷째 수준</a:t>
            </a:r>
          </a:p>
          <a:p>
            <a:pPr lvl="4"/>
            <a:r>
              <a:rPr lang="ko-KR" altLang="en-US" dirty="0"/>
              <a:t>다섯째 수준</a:t>
            </a:r>
          </a:p>
        </p:txBody>
      </p:sp>
      <p:sp>
        <p:nvSpPr>
          <p:cNvPr id="6" name="바닥글 개체 틀 4"/>
          <p:cNvSpPr>
            <a:spLocks noGrp="1"/>
          </p:cNvSpPr>
          <p:nvPr>
            <p:ph type="ftr" sz="quarter" idx="10"/>
          </p:nvPr>
        </p:nvSpPr>
        <p:spPr>
          <a:xfrm>
            <a:off x="27517" y="6543676"/>
            <a:ext cx="3590925" cy="365125"/>
          </a:xfrm>
        </p:spPr>
        <p:txBody>
          <a:bodyPr/>
          <a:lstStyle>
            <a:lvl1pPr>
              <a:defRPr sz="1100" b="1">
                <a:solidFill>
                  <a:prstClr val="black"/>
                </a:solidFill>
              </a:defRPr>
            </a:lvl1pPr>
          </a:lstStyle>
          <a:p>
            <a:pPr>
              <a:defRPr/>
            </a:pPr>
            <a:r>
              <a:rPr lang="en-US" altLang="ko-KR" dirty="0"/>
              <a:t>S# | Samsung Proprietary and Confidential</a:t>
            </a:r>
            <a:endParaRPr lang="ko-KR" altLang="en-US"/>
          </a:p>
        </p:txBody>
      </p:sp>
      <p:sp>
        <p:nvSpPr>
          <p:cNvPr id="7" name="슬라이드 번호 개체 틀 5"/>
          <p:cNvSpPr>
            <a:spLocks noGrp="1"/>
          </p:cNvSpPr>
          <p:nvPr>
            <p:ph type="sldNum" sz="quarter" idx="11"/>
          </p:nvPr>
        </p:nvSpPr>
        <p:spPr>
          <a:xfrm>
            <a:off x="9251659" y="6452998"/>
            <a:ext cx="497083" cy="254000"/>
          </a:xfrm>
        </p:spPr>
        <p:txBody>
          <a:bodyPr/>
          <a:lstStyle>
            <a:lvl1pPr marL="0" algn="r" defTabSz="914400" rtl="0" eaLnBrk="1" latinLnBrk="1" hangingPunct="1">
              <a:defRPr lang="ko-KR" altLang="en-US" sz="1100" b="1" kern="1200">
                <a:solidFill>
                  <a:prstClr val="black"/>
                </a:solidFill>
                <a:latin typeface="+mn-lt"/>
                <a:ea typeface="+mn-ea"/>
                <a:cs typeface="+mn-cs"/>
              </a:defRPr>
            </a:lvl1pPr>
          </a:lstStyle>
          <a:p>
            <a:pPr>
              <a:defRPr/>
            </a:pPr>
            <a:fld id="{85C512E5-9A75-4191-873E-3C8C8CC18DB3}" type="slidenum">
              <a:rPr lang="en-US" altLang="ko-KR"/>
              <a:pPr>
                <a:defRPr/>
              </a:pPr>
              <a:t>‹#›</a:t>
            </a:fld>
            <a:endParaRPr lang="en-US" dirty="0"/>
          </a:p>
        </p:txBody>
      </p:sp>
      <p:pic>
        <p:nvPicPr>
          <p:cNvPr id="8" name="그림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94931" y="-4056"/>
            <a:ext cx="1319931" cy="324000"/>
          </a:xfrm>
          <a:prstGeom prst="rect">
            <a:avLst/>
          </a:prstGeom>
        </p:spPr>
      </p:pic>
    </p:spTree>
    <p:extLst>
      <p:ext uri="{BB962C8B-B14F-4D97-AF65-F5344CB8AC3E}">
        <p14:creationId xmlns:p14="http://schemas.microsoft.com/office/powerpoint/2010/main" val="49640439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11"/>
          <p:cNvSpPr>
            <a:spLocks noChangeArrowheads="1"/>
          </p:cNvSpPr>
          <p:nvPr userDrawn="1"/>
        </p:nvSpPr>
        <p:spPr bwMode="auto">
          <a:xfrm>
            <a:off x="0" y="0"/>
            <a:ext cx="9906000" cy="620688"/>
          </a:xfrm>
          <a:prstGeom prst="rect">
            <a:avLst/>
          </a:prstGeom>
          <a:solidFill>
            <a:schemeClr val="accent3"/>
          </a:solidFill>
          <a:ln>
            <a:noFill/>
            <a:headEnd/>
            <a:tailEnd/>
          </a:ln>
        </p:spPr>
        <p:style>
          <a:lnRef idx="2">
            <a:schemeClr val="accent5">
              <a:shade val="50000"/>
            </a:schemeClr>
          </a:lnRef>
          <a:fillRef idx="1">
            <a:schemeClr val="accent5"/>
          </a:fillRef>
          <a:effectRef idx="0">
            <a:schemeClr val="accent5"/>
          </a:effectRef>
          <a:fontRef idx="minor">
            <a:schemeClr val="lt1"/>
          </a:fontRef>
        </p:style>
        <p:txBody>
          <a:bodyPr wrap="none" anchor="ctr"/>
          <a:lstStyle/>
          <a:p>
            <a:pPr algn="ctr" fontAlgn="base">
              <a:spcBef>
                <a:spcPct val="0"/>
              </a:spcBef>
              <a:spcAft>
                <a:spcPct val="0"/>
              </a:spcAft>
              <a:defRPr/>
            </a:pPr>
            <a:endParaRPr kumimoji="1" lang="ko-KR" altLang="en-US" sz="3600">
              <a:solidFill>
                <a:srgbClr val="FFFFFF"/>
              </a:solidFill>
              <a:latin typeface="헤드라인" pitchFamily="18" charset="-127"/>
              <a:ea typeface="헤드라인" pitchFamily="18" charset="-127"/>
            </a:endParaRPr>
          </a:p>
        </p:txBody>
      </p:sp>
      <p:sp>
        <p:nvSpPr>
          <p:cNvPr id="2" name="Title Placeholder 1"/>
          <p:cNvSpPr>
            <a:spLocks noGrp="1"/>
          </p:cNvSpPr>
          <p:nvPr>
            <p:ph type="title"/>
          </p:nvPr>
        </p:nvSpPr>
        <p:spPr>
          <a:xfrm>
            <a:off x="495300" y="274638"/>
            <a:ext cx="89154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95300" y="1600201"/>
            <a:ext cx="89154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95300" y="6356351"/>
            <a:ext cx="2311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GB" dirty="0"/>
          </a:p>
        </p:txBody>
      </p:sp>
      <p:sp>
        <p:nvSpPr>
          <p:cNvPr id="5" name="Footer Placeholder 4"/>
          <p:cNvSpPr>
            <a:spLocks noGrp="1"/>
          </p:cNvSpPr>
          <p:nvPr>
            <p:ph type="ftr" sz="quarter" idx="3"/>
          </p:nvPr>
        </p:nvSpPr>
        <p:spPr>
          <a:xfrm>
            <a:off x="3384550" y="6356351"/>
            <a:ext cx="31369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S# | Samsung Proprietary and Confidential</a:t>
            </a:r>
            <a:endParaRPr lang="en-GB" dirty="0"/>
          </a:p>
        </p:txBody>
      </p:sp>
      <p:sp>
        <p:nvSpPr>
          <p:cNvPr id="6" name="Slide Number Placeholder 5"/>
          <p:cNvSpPr>
            <a:spLocks noGrp="1"/>
          </p:cNvSpPr>
          <p:nvPr>
            <p:ph type="sldNum" sz="quarter" idx="4"/>
          </p:nvPr>
        </p:nvSpPr>
        <p:spPr>
          <a:xfrm>
            <a:off x="7099300" y="6356351"/>
            <a:ext cx="2311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CEC1481-1A37-4D05-B361-5283225E68B5}" type="slidenum">
              <a:rPr lang="en-GB" smtClean="0"/>
              <a:pPr/>
              <a:t>‹#›</a:t>
            </a:fld>
            <a:endParaRPr lang="en-GB" dirty="0"/>
          </a:p>
        </p:txBody>
      </p:sp>
      <p:pic>
        <p:nvPicPr>
          <p:cNvPr id="8" name="그림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058647" y="306198"/>
            <a:ext cx="1319931" cy="324000"/>
          </a:xfrm>
          <a:prstGeom prst="rect">
            <a:avLst/>
          </a:prstGeom>
        </p:spPr>
      </p:pic>
      <p:pic>
        <p:nvPicPr>
          <p:cNvPr id="9" name="그림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94931" y="-4056"/>
            <a:ext cx="1319931" cy="324000"/>
          </a:xfrm>
          <a:prstGeom prst="rect">
            <a:avLst/>
          </a:prstGeom>
        </p:spPr>
      </p:pic>
    </p:spTree>
  </p:cSld>
  <p:clrMap bg1="lt1" tx1="dk1" bg2="lt2" tx2="dk2" accent1="accent1" accent2="accent2" accent3="accent3" accent4="accent4" accent5="accent5" accent6="accent6" hlink="hlink" folHlink="folHlink"/>
  <p:sldLayoutIdLst>
    <p:sldLayoutId id="2147483659" r:id="rId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3.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image" Target="../media/image8.jpeg"/></Relationships>
</file>

<file path=ppt/slides/_rels/slide4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4.xml"/><Relationship Id="rId1" Type="http://schemas.openxmlformats.org/officeDocument/2006/relationships/slideLayout" Target="../slideLayouts/slideLayout1.xml"/><Relationship Id="rId5" Type="http://schemas.openxmlformats.org/officeDocument/2006/relationships/image" Target="../media/image13.jpeg"/><Relationship Id="rId4" Type="http://schemas.openxmlformats.org/officeDocument/2006/relationships/image" Target="../media/image12.jpe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6.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10.png"/><Relationship Id="rId4" Type="http://schemas.openxmlformats.org/officeDocument/2006/relationships/image" Target="../media/image9.jpe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4.jpeg"/><Relationship Id="rId7" Type="http://schemas.openxmlformats.org/officeDocument/2006/relationships/image" Target="../media/image18.jpeg"/><Relationship Id="rId2" Type="http://schemas.openxmlformats.org/officeDocument/2006/relationships/notesSlide" Target="../notesSlides/notesSlide48.xml"/><Relationship Id="rId1" Type="http://schemas.openxmlformats.org/officeDocument/2006/relationships/slideLayout" Target="../slideLayouts/slideLayout1.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 Id="rId9" Type="http://schemas.openxmlformats.org/officeDocument/2006/relationships/image" Target="../media/image20.jpeg"/></Relationships>
</file>

<file path=ppt/slides/_rels/slide5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49.xml"/><Relationship Id="rId1" Type="http://schemas.openxmlformats.org/officeDocument/2006/relationships/slideLayout" Target="../slideLayouts/slideLayout1.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5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50.xml"/><Relationship Id="rId1" Type="http://schemas.openxmlformats.org/officeDocument/2006/relationships/slideLayout" Target="../slideLayouts/slideLayout1.xml"/><Relationship Id="rId5" Type="http://schemas.openxmlformats.org/officeDocument/2006/relationships/image" Target="../media/image27.jpeg"/><Relationship Id="rId4" Type="http://schemas.openxmlformats.org/officeDocument/2006/relationships/image" Target="../media/image26.jpeg"/></Relationships>
</file>

<file path=ppt/slides/_rels/slide5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51.xml"/><Relationship Id="rId1" Type="http://schemas.openxmlformats.org/officeDocument/2006/relationships/slideLayout" Target="../slideLayouts/slideLayout1.xml"/><Relationship Id="rId5" Type="http://schemas.openxmlformats.org/officeDocument/2006/relationships/image" Target="../media/image30.jpeg"/><Relationship Id="rId4" Type="http://schemas.openxmlformats.org/officeDocument/2006/relationships/image" Target="../media/image29.jpe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31.jpeg"/><Relationship Id="rId7" Type="http://schemas.openxmlformats.org/officeDocument/2006/relationships/image" Target="../media/image35.jpeg"/><Relationship Id="rId2" Type="http://schemas.openxmlformats.org/officeDocument/2006/relationships/notesSlide" Target="../notesSlides/notesSlide53.xml"/><Relationship Id="rId1" Type="http://schemas.openxmlformats.org/officeDocument/2006/relationships/slideLayout" Target="../slideLayouts/slideLayout1.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 Id="rId9" Type="http://schemas.openxmlformats.org/officeDocument/2006/relationships/image" Target="../media/image10.png"/></Relationships>
</file>

<file path=ppt/slides/_rels/slide5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54.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39.jpeg"/><Relationship Id="rId4" Type="http://schemas.openxmlformats.org/officeDocument/2006/relationships/image" Target="../media/image38.jpe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56.xml"/><Relationship Id="rId1" Type="http://schemas.openxmlformats.org/officeDocument/2006/relationships/slideLayout" Target="../slideLayouts/slideLayout1.xml"/><Relationship Id="rId4" Type="http://schemas.openxmlformats.org/officeDocument/2006/relationships/image" Target="../media/image41.jpe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59.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44.jpeg"/><Relationship Id="rId4" Type="http://schemas.openxmlformats.org/officeDocument/2006/relationships/image" Target="../media/image43.jpeg"/></Relationships>
</file>

<file path=ppt/slides/_rels/slide62.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5.jpeg"/><Relationship Id="rId7" Type="http://schemas.openxmlformats.org/officeDocument/2006/relationships/image" Target="../media/image48.jpeg"/><Relationship Id="rId2" Type="http://schemas.openxmlformats.org/officeDocument/2006/relationships/notesSlide" Target="../notesSlides/notesSlide60.xml"/><Relationship Id="rId1" Type="http://schemas.openxmlformats.org/officeDocument/2006/relationships/slideLayout" Target="../slideLayouts/slideLayout1.xml"/><Relationship Id="rId6" Type="http://schemas.openxmlformats.org/officeDocument/2006/relationships/image" Target="../media/image47.jpeg"/><Relationship Id="rId5" Type="http://schemas.openxmlformats.org/officeDocument/2006/relationships/image" Target="../media/image10.png"/><Relationship Id="rId10" Type="http://schemas.openxmlformats.org/officeDocument/2006/relationships/image" Target="../media/image51.jpeg"/><Relationship Id="rId4" Type="http://schemas.openxmlformats.org/officeDocument/2006/relationships/image" Target="../media/image46.jpeg"/><Relationship Id="rId9" Type="http://schemas.openxmlformats.org/officeDocument/2006/relationships/image" Target="../media/image50.jpeg"/></Relationships>
</file>

<file path=ppt/slides/_rels/slide63.xml.rels><?xml version="1.0" encoding="UTF-8" standalone="yes"?>
<Relationships xmlns="http://schemas.openxmlformats.org/package/2006/relationships"><Relationship Id="rId3" Type="http://schemas.openxmlformats.org/officeDocument/2006/relationships/image" Target="../media/image52.jpeg"/><Relationship Id="rId7" Type="http://schemas.openxmlformats.org/officeDocument/2006/relationships/image" Target="../media/image56.jpeg"/><Relationship Id="rId2" Type="http://schemas.openxmlformats.org/officeDocument/2006/relationships/notesSlide" Target="../notesSlides/notesSlide61.xml"/><Relationship Id="rId1" Type="http://schemas.openxmlformats.org/officeDocument/2006/relationships/slideLayout" Target="../slideLayouts/slideLayout1.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jpeg"/></Relationships>
</file>

<file path=ppt/slides/_rels/slide6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62.xml"/><Relationship Id="rId1" Type="http://schemas.openxmlformats.org/officeDocument/2006/relationships/slideLayout" Target="../slideLayouts/slideLayout1.xml"/><Relationship Id="rId5" Type="http://schemas.openxmlformats.org/officeDocument/2006/relationships/image" Target="../media/image58.jpeg"/><Relationship Id="rId4" Type="http://schemas.openxmlformats.org/officeDocument/2006/relationships/image" Target="../media/image57.jpeg"/></Relationships>
</file>

<file path=ppt/slides/_rels/slide6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63.xml"/><Relationship Id="rId1" Type="http://schemas.openxmlformats.org/officeDocument/2006/relationships/slideLayout" Target="../slideLayouts/slideLayout1.xml"/><Relationship Id="rId6" Type="http://schemas.openxmlformats.org/officeDocument/2006/relationships/image" Target="../media/image62.jpeg"/><Relationship Id="rId5" Type="http://schemas.openxmlformats.org/officeDocument/2006/relationships/image" Target="../media/image61.jpeg"/><Relationship Id="rId4" Type="http://schemas.openxmlformats.org/officeDocument/2006/relationships/image" Target="../media/image60.jpeg"/></Relationships>
</file>

<file path=ppt/slides/_rels/slide66.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64.xml"/><Relationship Id="rId1" Type="http://schemas.openxmlformats.org/officeDocument/2006/relationships/slideLayout" Target="../slideLayouts/slideLayout1.xml"/><Relationship Id="rId5" Type="http://schemas.openxmlformats.org/officeDocument/2006/relationships/image" Target="../media/image65.jpeg"/><Relationship Id="rId4" Type="http://schemas.openxmlformats.org/officeDocument/2006/relationships/image" Target="../media/image64.jpeg"/></Relationships>
</file>

<file path=ppt/slides/_rels/slide67.xml.rels><?xml version="1.0" encoding="UTF-8" standalone="yes"?>
<Relationships xmlns="http://schemas.openxmlformats.org/package/2006/relationships"><Relationship Id="rId8" Type="http://schemas.openxmlformats.org/officeDocument/2006/relationships/image" Target="../media/image70.jpeg"/><Relationship Id="rId3" Type="http://schemas.openxmlformats.org/officeDocument/2006/relationships/image" Target="../media/image66.jpeg"/><Relationship Id="rId7" Type="http://schemas.openxmlformats.org/officeDocument/2006/relationships/image" Target="../media/image10.png"/><Relationship Id="rId2" Type="http://schemas.openxmlformats.org/officeDocument/2006/relationships/notesSlide" Target="../notesSlides/notesSlide65.xml"/><Relationship Id="rId1" Type="http://schemas.openxmlformats.org/officeDocument/2006/relationships/slideLayout" Target="../slideLayouts/slideLayout1.xml"/><Relationship Id="rId6" Type="http://schemas.openxmlformats.org/officeDocument/2006/relationships/image" Target="../media/image69.jpeg"/><Relationship Id="rId5" Type="http://schemas.openxmlformats.org/officeDocument/2006/relationships/image" Target="../media/image68.jpeg"/><Relationship Id="rId10" Type="http://schemas.openxmlformats.org/officeDocument/2006/relationships/image" Target="../media/image72.jpeg"/><Relationship Id="rId4" Type="http://schemas.openxmlformats.org/officeDocument/2006/relationships/image" Target="../media/image67.jpeg"/><Relationship Id="rId9" Type="http://schemas.openxmlformats.org/officeDocument/2006/relationships/image" Target="../media/image71.jpeg"/></Relationships>
</file>

<file path=ppt/slides/_rels/slide68.xml.rels><?xml version="1.0" encoding="UTF-8" standalone="yes"?>
<Relationships xmlns="http://schemas.openxmlformats.org/package/2006/relationships"><Relationship Id="rId8" Type="http://schemas.openxmlformats.org/officeDocument/2006/relationships/image" Target="../media/image72.jpeg"/><Relationship Id="rId3" Type="http://schemas.openxmlformats.org/officeDocument/2006/relationships/image" Target="../media/image66.jpeg"/><Relationship Id="rId7" Type="http://schemas.openxmlformats.org/officeDocument/2006/relationships/image" Target="../media/image74.jpeg"/><Relationship Id="rId2" Type="http://schemas.openxmlformats.org/officeDocument/2006/relationships/notesSlide" Target="../notesSlides/notesSlide66.xml"/><Relationship Id="rId1" Type="http://schemas.openxmlformats.org/officeDocument/2006/relationships/slideLayout" Target="../slideLayouts/slideLayout1.xml"/><Relationship Id="rId6" Type="http://schemas.openxmlformats.org/officeDocument/2006/relationships/image" Target="../media/image73.jpeg"/><Relationship Id="rId5" Type="http://schemas.openxmlformats.org/officeDocument/2006/relationships/image" Target="../media/image10.png"/><Relationship Id="rId4" Type="http://schemas.openxmlformats.org/officeDocument/2006/relationships/image" Target="../media/image67.jpeg"/></Relationships>
</file>

<file path=ppt/slides/_rels/slide69.xml.rels><?xml version="1.0" encoding="UTF-8" standalone="yes"?>
<Relationships xmlns="http://schemas.openxmlformats.org/package/2006/relationships"><Relationship Id="rId8" Type="http://schemas.openxmlformats.org/officeDocument/2006/relationships/image" Target="../media/image80.jpeg"/><Relationship Id="rId3" Type="http://schemas.openxmlformats.org/officeDocument/2006/relationships/image" Target="../media/image75.jpeg"/><Relationship Id="rId7" Type="http://schemas.openxmlformats.org/officeDocument/2006/relationships/image" Target="../media/image79.png"/><Relationship Id="rId2" Type="http://schemas.openxmlformats.org/officeDocument/2006/relationships/notesSlide" Target="../notesSlides/notesSlide67.xml"/><Relationship Id="rId1" Type="http://schemas.openxmlformats.org/officeDocument/2006/relationships/slideLayout" Target="../slideLayouts/slideLayout1.xml"/><Relationship Id="rId6" Type="http://schemas.openxmlformats.org/officeDocument/2006/relationships/image" Target="../media/image78.png"/><Relationship Id="rId5" Type="http://schemas.openxmlformats.org/officeDocument/2006/relationships/image" Target="../media/image77.jpeg"/><Relationship Id="rId4" Type="http://schemas.openxmlformats.org/officeDocument/2006/relationships/image" Target="../media/image76.jpeg"/><Relationship Id="rId9" Type="http://schemas.openxmlformats.org/officeDocument/2006/relationships/image" Target="../media/image81.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68.xml"/><Relationship Id="rId1" Type="http://schemas.openxmlformats.org/officeDocument/2006/relationships/slideLayout" Target="../slideLayouts/slideLayout1.xml"/><Relationship Id="rId5" Type="http://schemas.openxmlformats.org/officeDocument/2006/relationships/image" Target="../media/image84.jpeg"/><Relationship Id="rId4" Type="http://schemas.openxmlformats.org/officeDocument/2006/relationships/image" Target="../media/image83.jpeg"/></Relationships>
</file>

<file path=ppt/slides/_rels/slide7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85.jpeg"/><Relationship Id="rId7" Type="http://schemas.openxmlformats.org/officeDocument/2006/relationships/image" Target="../media/image89.jpeg"/><Relationship Id="rId2" Type="http://schemas.openxmlformats.org/officeDocument/2006/relationships/notesSlide" Target="../notesSlides/notesSlide69.xml"/><Relationship Id="rId1" Type="http://schemas.openxmlformats.org/officeDocument/2006/relationships/slideLayout" Target="../slideLayouts/slideLayout1.xml"/><Relationship Id="rId6" Type="http://schemas.openxmlformats.org/officeDocument/2006/relationships/image" Target="../media/image88.jpeg"/><Relationship Id="rId5" Type="http://schemas.openxmlformats.org/officeDocument/2006/relationships/image" Target="../media/image87.jpeg"/><Relationship Id="rId4" Type="http://schemas.openxmlformats.org/officeDocument/2006/relationships/image" Target="../media/image86.jpeg"/></Relationships>
</file>

<file path=ppt/slides/_rels/slide72.xml.rels><?xml version="1.0" encoding="UTF-8" standalone="yes"?>
<Relationships xmlns="http://schemas.openxmlformats.org/package/2006/relationships"><Relationship Id="rId3" Type="http://schemas.openxmlformats.org/officeDocument/2006/relationships/image" Target="../media/image90.jpeg"/><Relationship Id="rId7" Type="http://schemas.openxmlformats.org/officeDocument/2006/relationships/image" Target="../media/image94.jpeg"/><Relationship Id="rId2" Type="http://schemas.openxmlformats.org/officeDocument/2006/relationships/notesSlide" Target="../notesSlides/notesSlide70.xml"/><Relationship Id="rId1" Type="http://schemas.openxmlformats.org/officeDocument/2006/relationships/slideLayout" Target="../slideLayouts/slideLayout1.xml"/><Relationship Id="rId6" Type="http://schemas.openxmlformats.org/officeDocument/2006/relationships/image" Target="../media/image93.jpeg"/><Relationship Id="rId5" Type="http://schemas.openxmlformats.org/officeDocument/2006/relationships/image" Target="../media/image92.jpeg"/><Relationship Id="rId4" Type="http://schemas.openxmlformats.org/officeDocument/2006/relationships/image" Target="../media/image91.jpeg"/></Relationships>
</file>

<file path=ppt/slides/_rels/slide73.xml.rels><?xml version="1.0" encoding="UTF-8" standalone="yes"?>
<Relationships xmlns="http://schemas.openxmlformats.org/package/2006/relationships"><Relationship Id="rId3" Type="http://schemas.openxmlformats.org/officeDocument/2006/relationships/image" Target="../media/image95.jpeg"/><Relationship Id="rId7" Type="http://schemas.openxmlformats.org/officeDocument/2006/relationships/image" Target="../media/image98.jpeg"/><Relationship Id="rId2" Type="http://schemas.openxmlformats.org/officeDocument/2006/relationships/notesSlide" Target="../notesSlides/notesSlide71.xml"/><Relationship Id="rId1" Type="http://schemas.openxmlformats.org/officeDocument/2006/relationships/slideLayout" Target="../slideLayouts/slideLayout1.xml"/><Relationship Id="rId6" Type="http://schemas.openxmlformats.org/officeDocument/2006/relationships/image" Target="../media/image97.jpeg"/><Relationship Id="rId5" Type="http://schemas.openxmlformats.org/officeDocument/2006/relationships/image" Target="../media/image96.jpeg"/><Relationship Id="rId4" Type="http://schemas.openxmlformats.org/officeDocument/2006/relationships/image" Target="../media/image10.png"/></Relationships>
</file>

<file path=ppt/slides/_rels/slide74.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72.xml"/><Relationship Id="rId1" Type="http://schemas.openxmlformats.org/officeDocument/2006/relationships/slideLayout" Target="../slideLayouts/slideLayout1.xml"/><Relationship Id="rId6" Type="http://schemas.openxmlformats.org/officeDocument/2006/relationships/image" Target="../media/image101.jpeg"/><Relationship Id="rId5" Type="http://schemas.openxmlformats.org/officeDocument/2006/relationships/image" Target="../media/image10.png"/><Relationship Id="rId4" Type="http://schemas.openxmlformats.org/officeDocument/2006/relationships/image" Target="../media/image100.jpeg"/></Relationships>
</file>

<file path=ppt/slides/_rels/slide75.xml.rels><?xml version="1.0" encoding="UTF-8" standalone="yes"?>
<Relationships xmlns="http://schemas.openxmlformats.org/package/2006/relationships"><Relationship Id="rId3" Type="http://schemas.openxmlformats.org/officeDocument/2006/relationships/image" Target="../media/image102.jpeg"/><Relationship Id="rId7" Type="http://schemas.openxmlformats.org/officeDocument/2006/relationships/image" Target="../media/image106.jpeg"/><Relationship Id="rId2" Type="http://schemas.openxmlformats.org/officeDocument/2006/relationships/notesSlide" Target="../notesSlides/notesSlide73.xml"/><Relationship Id="rId1" Type="http://schemas.openxmlformats.org/officeDocument/2006/relationships/slideLayout" Target="../slideLayouts/slideLayout1.xml"/><Relationship Id="rId6" Type="http://schemas.openxmlformats.org/officeDocument/2006/relationships/image" Target="../media/image105.jpeg"/><Relationship Id="rId5" Type="http://schemas.openxmlformats.org/officeDocument/2006/relationships/image" Target="../media/image104.jpeg"/><Relationship Id="rId4" Type="http://schemas.openxmlformats.org/officeDocument/2006/relationships/image" Target="../media/image103.jpeg"/></Relationships>
</file>

<file path=ppt/slides/_rels/slide76.xml.rels><?xml version="1.0" encoding="UTF-8" standalone="yes"?>
<Relationships xmlns="http://schemas.openxmlformats.org/package/2006/relationships"><Relationship Id="rId8" Type="http://schemas.openxmlformats.org/officeDocument/2006/relationships/image" Target="../media/image112.jpeg"/><Relationship Id="rId3" Type="http://schemas.openxmlformats.org/officeDocument/2006/relationships/image" Target="../media/image107.jpeg"/><Relationship Id="rId7" Type="http://schemas.openxmlformats.org/officeDocument/2006/relationships/image" Target="../media/image111.jpeg"/><Relationship Id="rId2" Type="http://schemas.openxmlformats.org/officeDocument/2006/relationships/notesSlide" Target="../notesSlides/notesSlide74.xml"/><Relationship Id="rId1" Type="http://schemas.openxmlformats.org/officeDocument/2006/relationships/slideLayout" Target="../slideLayouts/slideLayout1.xml"/><Relationship Id="rId6" Type="http://schemas.openxmlformats.org/officeDocument/2006/relationships/image" Target="../media/image110.jpeg"/><Relationship Id="rId5" Type="http://schemas.openxmlformats.org/officeDocument/2006/relationships/image" Target="../media/image109.jpeg"/><Relationship Id="rId4" Type="http://schemas.openxmlformats.org/officeDocument/2006/relationships/image" Target="../media/image108.jpeg"/><Relationship Id="rId9" Type="http://schemas.openxmlformats.org/officeDocument/2006/relationships/image" Target="../media/image10.png"/></Relationships>
</file>

<file path=ppt/slides/_rels/slide77.xml.rels><?xml version="1.0" encoding="UTF-8" standalone="yes"?>
<Relationships xmlns="http://schemas.openxmlformats.org/package/2006/relationships"><Relationship Id="rId8" Type="http://schemas.openxmlformats.org/officeDocument/2006/relationships/image" Target="../media/image118.jpeg"/><Relationship Id="rId13" Type="http://schemas.openxmlformats.org/officeDocument/2006/relationships/image" Target="../media/image122.jpeg"/><Relationship Id="rId3" Type="http://schemas.openxmlformats.org/officeDocument/2006/relationships/image" Target="../media/image113.jpeg"/><Relationship Id="rId7" Type="http://schemas.openxmlformats.org/officeDocument/2006/relationships/image" Target="../media/image117.jpeg"/><Relationship Id="rId12" Type="http://schemas.openxmlformats.org/officeDocument/2006/relationships/image" Target="../media/image121.jpeg"/><Relationship Id="rId2" Type="http://schemas.openxmlformats.org/officeDocument/2006/relationships/notesSlide" Target="../notesSlides/notesSlide75.xml"/><Relationship Id="rId1" Type="http://schemas.openxmlformats.org/officeDocument/2006/relationships/slideLayout" Target="../slideLayouts/slideLayout1.xml"/><Relationship Id="rId6" Type="http://schemas.openxmlformats.org/officeDocument/2006/relationships/image" Target="../media/image116.jpeg"/><Relationship Id="rId11" Type="http://schemas.openxmlformats.org/officeDocument/2006/relationships/image" Target="../media/image10.png"/><Relationship Id="rId5" Type="http://schemas.openxmlformats.org/officeDocument/2006/relationships/image" Target="../media/image115.jpeg"/><Relationship Id="rId10" Type="http://schemas.openxmlformats.org/officeDocument/2006/relationships/image" Target="../media/image120.jpeg"/><Relationship Id="rId4" Type="http://schemas.openxmlformats.org/officeDocument/2006/relationships/image" Target="../media/image114.jpeg"/><Relationship Id="rId9" Type="http://schemas.openxmlformats.org/officeDocument/2006/relationships/image" Target="../media/image119.jpeg"/></Relationships>
</file>

<file path=ppt/slides/_rels/slide78.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76.xml"/><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24.jpeg"/><Relationship Id="rId7" Type="http://schemas.openxmlformats.org/officeDocument/2006/relationships/image" Target="../media/image128.jpeg"/><Relationship Id="rId2" Type="http://schemas.openxmlformats.org/officeDocument/2006/relationships/notesSlide" Target="../notesSlides/notesSlide77.xml"/><Relationship Id="rId1" Type="http://schemas.openxmlformats.org/officeDocument/2006/relationships/slideLayout" Target="../slideLayouts/slideLayout1.xml"/><Relationship Id="rId6" Type="http://schemas.openxmlformats.org/officeDocument/2006/relationships/image" Target="../media/image127.jpeg"/><Relationship Id="rId5" Type="http://schemas.openxmlformats.org/officeDocument/2006/relationships/image" Target="../media/image126.jpeg"/><Relationship Id="rId4" Type="http://schemas.openxmlformats.org/officeDocument/2006/relationships/image" Target="../media/image125.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129.jpeg"/><Relationship Id="rId7" Type="http://schemas.openxmlformats.org/officeDocument/2006/relationships/image" Target="../media/image133.png"/><Relationship Id="rId2" Type="http://schemas.openxmlformats.org/officeDocument/2006/relationships/notesSlide" Target="../notesSlides/notesSlide78.xml"/><Relationship Id="rId1" Type="http://schemas.openxmlformats.org/officeDocument/2006/relationships/slideLayout" Target="../slideLayouts/slideLayout1.xml"/><Relationship Id="rId6" Type="http://schemas.openxmlformats.org/officeDocument/2006/relationships/image" Target="../media/image132.png"/><Relationship Id="rId5" Type="http://schemas.openxmlformats.org/officeDocument/2006/relationships/image" Target="../media/image131.jpeg"/><Relationship Id="rId4" Type="http://schemas.openxmlformats.org/officeDocument/2006/relationships/image" Target="../media/image130.jpeg"/></Relationships>
</file>

<file path=ppt/slides/_rels/slide81.xml.rels><?xml version="1.0" encoding="UTF-8" standalone="yes"?>
<Relationships xmlns="http://schemas.openxmlformats.org/package/2006/relationships"><Relationship Id="rId8" Type="http://schemas.openxmlformats.org/officeDocument/2006/relationships/image" Target="../media/image139.jpeg"/><Relationship Id="rId3" Type="http://schemas.openxmlformats.org/officeDocument/2006/relationships/image" Target="../media/image134.jpeg"/><Relationship Id="rId7" Type="http://schemas.openxmlformats.org/officeDocument/2006/relationships/image" Target="../media/image138.jpeg"/><Relationship Id="rId2" Type="http://schemas.openxmlformats.org/officeDocument/2006/relationships/notesSlide" Target="../notesSlides/notesSlide79.xml"/><Relationship Id="rId1" Type="http://schemas.openxmlformats.org/officeDocument/2006/relationships/slideLayout" Target="../slideLayouts/slideLayout1.xml"/><Relationship Id="rId6" Type="http://schemas.openxmlformats.org/officeDocument/2006/relationships/image" Target="../media/image137.jpeg"/><Relationship Id="rId5" Type="http://schemas.openxmlformats.org/officeDocument/2006/relationships/image" Target="../media/image136.jpeg"/><Relationship Id="rId4" Type="http://schemas.openxmlformats.org/officeDocument/2006/relationships/image" Target="../media/image135.jpeg"/><Relationship Id="rId9" Type="http://schemas.openxmlformats.org/officeDocument/2006/relationships/image" Target="../media/image10.png"/></Relationships>
</file>

<file path=ppt/slides/_rels/slide82.xml.rels><?xml version="1.0" encoding="UTF-8" standalone="yes"?>
<Relationships xmlns="http://schemas.openxmlformats.org/package/2006/relationships"><Relationship Id="rId3" Type="http://schemas.openxmlformats.org/officeDocument/2006/relationships/image" Target="../media/image140.jpeg"/><Relationship Id="rId7" Type="http://schemas.openxmlformats.org/officeDocument/2006/relationships/image" Target="../media/image10.png"/><Relationship Id="rId2" Type="http://schemas.openxmlformats.org/officeDocument/2006/relationships/notesSlide" Target="../notesSlides/notesSlide80.xml"/><Relationship Id="rId1" Type="http://schemas.openxmlformats.org/officeDocument/2006/relationships/slideLayout" Target="../slideLayouts/slideLayout1.xml"/><Relationship Id="rId6" Type="http://schemas.openxmlformats.org/officeDocument/2006/relationships/image" Target="../media/image143.jpeg"/><Relationship Id="rId5" Type="http://schemas.openxmlformats.org/officeDocument/2006/relationships/image" Target="../media/image142.jpeg"/><Relationship Id="rId4" Type="http://schemas.openxmlformats.org/officeDocument/2006/relationships/image" Target="../media/image141.jpeg"/></Relationships>
</file>

<file path=ppt/slides/_rels/slide83.xml.rels><?xml version="1.0" encoding="UTF-8" standalone="yes"?>
<Relationships xmlns="http://schemas.openxmlformats.org/package/2006/relationships"><Relationship Id="rId8" Type="http://schemas.openxmlformats.org/officeDocument/2006/relationships/image" Target="../media/image148.jpeg"/><Relationship Id="rId3" Type="http://schemas.openxmlformats.org/officeDocument/2006/relationships/image" Target="../media/image144.jpeg"/><Relationship Id="rId7" Type="http://schemas.openxmlformats.org/officeDocument/2006/relationships/image" Target="../media/image10.png"/><Relationship Id="rId2" Type="http://schemas.openxmlformats.org/officeDocument/2006/relationships/notesSlide" Target="../notesSlides/notesSlide81.xml"/><Relationship Id="rId1" Type="http://schemas.openxmlformats.org/officeDocument/2006/relationships/slideLayout" Target="../slideLayouts/slideLayout1.xml"/><Relationship Id="rId6" Type="http://schemas.openxmlformats.org/officeDocument/2006/relationships/image" Target="../media/image147.jpeg"/><Relationship Id="rId5" Type="http://schemas.openxmlformats.org/officeDocument/2006/relationships/image" Target="../media/image146.jpeg"/><Relationship Id="rId4" Type="http://schemas.openxmlformats.org/officeDocument/2006/relationships/image" Target="../media/image145.jpeg"/></Relationships>
</file>

<file path=ppt/slides/_rels/slide84.xml.rels><?xml version="1.0" encoding="UTF-8" standalone="yes"?>
<Relationships xmlns="http://schemas.openxmlformats.org/package/2006/relationships"><Relationship Id="rId8" Type="http://schemas.openxmlformats.org/officeDocument/2006/relationships/image" Target="../media/image153.jpeg"/><Relationship Id="rId3" Type="http://schemas.openxmlformats.org/officeDocument/2006/relationships/image" Target="../media/image149.jpeg"/><Relationship Id="rId7" Type="http://schemas.openxmlformats.org/officeDocument/2006/relationships/image" Target="../media/image10.png"/><Relationship Id="rId2" Type="http://schemas.openxmlformats.org/officeDocument/2006/relationships/notesSlide" Target="../notesSlides/notesSlide82.xml"/><Relationship Id="rId1" Type="http://schemas.openxmlformats.org/officeDocument/2006/relationships/slideLayout" Target="../slideLayouts/slideLayout1.xml"/><Relationship Id="rId6" Type="http://schemas.openxmlformats.org/officeDocument/2006/relationships/image" Target="../media/image152.jpeg"/><Relationship Id="rId5" Type="http://schemas.openxmlformats.org/officeDocument/2006/relationships/image" Target="../media/image151.jpeg"/><Relationship Id="rId4" Type="http://schemas.openxmlformats.org/officeDocument/2006/relationships/image" Target="../media/image150.jpeg"/></Relationships>
</file>

<file path=ppt/slides/_rels/slide85.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notesSlide" Target="../notesSlides/notesSlide83.xml"/><Relationship Id="rId1" Type="http://schemas.openxmlformats.org/officeDocument/2006/relationships/slideLayout" Target="../slideLayouts/slideLayout1.xml"/><Relationship Id="rId6" Type="http://schemas.openxmlformats.org/officeDocument/2006/relationships/image" Target="../media/image157.png"/><Relationship Id="rId5" Type="http://schemas.openxmlformats.org/officeDocument/2006/relationships/image" Target="../media/image156.jpeg"/><Relationship Id="rId4" Type="http://schemas.openxmlformats.org/officeDocument/2006/relationships/image" Target="../media/image155.jpeg"/></Relationships>
</file>

<file path=ppt/slides/_rels/slide86.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notesSlide" Target="../notesSlides/notesSlide84.xml"/><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159.jpeg"/></Relationships>
</file>

<file path=ppt/slides/_rels/slide87.xml.rels><?xml version="1.0" encoding="UTF-8" standalone="yes"?>
<Relationships xmlns="http://schemas.openxmlformats.org/package/2006/relationships"><Relationship Id="rId8" Type="http://schemas.openxmlformats.org/officeDocument/2006/relationships/image" Target="../media/image164.jpeg"/><Relationship Id="rId3" Type="http://schemas.openxmlformats.org/officeDocument/2006/relationships/image" Target="../media/image160.jpeg"/><Relationship Id="rId7" Type="http://schemas.openxmlformats.org/officeDocument/2006/relationships/image" Target="../media/image10.png"/><Relationship Id="rId2" Type="http://schemas.openxmlformats.org/officeDocument/2006/relationships/notesSlide" Target="../notesSlides/notesSlide85.xml"/><Relationship Id="rId1" Type="http://schemas.openxmlformats.org/officeDocument/2006/relationships/slideLayout" Target="../slideLayouts/slideLayout1.xml"/><Relationship Id="rId6" Type="http://schemas.openxmlformats.org/officeDocument/2006/relationships/image" Target="../media/image163.jpeg"/><Relationship Id="rId5" Type="http://schemas.openxmlformats.org/officeDocument/2006/relationships/image" Target="../media/image162.jpeg"/><Relationship Id="rId4" Type="http://schemas.openxmlformats.org/officeDocument/2006/relationships/image" Target="../media/image161.jpeg"/></Relationships>
</file>

<file path=ppt/slides/_rels/slide88.xml.rels><?xml version="1.0" encoding="UTF-8" standalone="yes"?>
<Relationships xmlns="http://schemas.openxmlformats.org/package/2006/relationships"><Relationship Id="rId3" Type="http://schemas.openxmlformats.org/officeDocument/2006/relationships/image" Target="../media/image165.jpeg"/><Relationship Id="rId7" Type="http://schemas.openxmlformats.org/officeDocument/2006/relationships/image" Target="../media/image10.png"/><Relationship Id="rId2" Type="http://schemas.openxmlformats.org/officeDocument/2006/relationships/notesSlide" Target="../notesSlides/notesSlide86.xml"/><Relationship Id="rId1" Type="http://schemas.openxmlformats.org/officeDocument/2006/relationships/slideLayout" Target="../slideLayouts/slideLayout1.xml"/><Relationship Id="rId6" Type="http://schemas.openxmlformats.org/officeDocument/2006/relationships/image" Target="../media/image167.jpeg"/><Relationship Id="rId5" Type="http://schemas.openxmlformats.org/officeDocument/2006/relationships/image" Target="../media/image164.jpeg"/><Relationship Id="rId4" Type="http://schemas.openxmlformats.org/officeDocument/2006/relationships/image" Target="../media/image166.png"/></Relationships>
</file>

<file path=ppt/slides/_rels/slide89.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87.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89.xml"/><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90.xml"/><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91.xml"/><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notesSlide" Target="../notesSlides/notesSlide93.xml"/><Relationship Id="rId1" Type="http://schemas.openxmlformats.org/officeDocument/2006/relationships/slideLayout" Target="../slideLayouts/slideLayout1.xml"/><Relationship Id="rId5" Type="http://schemas.openxmlformats.org/officeDocument/2006/relationships/image" Target="../media/image172.jpeg"/><Relationship Id="rId4" Type="http://schemas.openxmlformats.org/officeDocument/2006/relationships/image" Target="../media/image10.png"/></Relationships>
</file>

<file path=ppt/slides/_rels/slide96.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notesSlide" Target="../notesSlides/notesSlide94.xml"/><Relationship Id="rId1" Type="http://schemas.openxmlformats.org/officeDocument/2006/relationships/slideLayout" Target="../slideLayouts/slideLayout1.xml"/><Relationship Id="rId6" Type="http://schemas.openxmlformats.org/officeDocument/2006/relationships/image" Target="../media/image172.jpeg"/><Relationship Id="rId5" Type="http://schemas.openxmlformats.org/officeDocument/2006/relationships/image" Target="../media/image173.jpeg"/><Relationship Id="rId4" Type="http://schemas.openxmlformats.org/officeDocument/2006/relationships/image" Target="../media/image10.png"/></Relationships>
</file>

<file path=ppt/slides/_rels/slide97.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notesSlide" Target="../notesSlides/notesSlide95.xml"/><Relationship Id="rId1" Type="http://schemas.openxmlformats.org/officeDocument/2006/relationships/slideLayout" Target="../slideLayouts/slideLayout1.xml"/><Relationship Id="rId4" Type="http://schemas.openxmlformats.org/officeDocument/2006/relationships/image" Target="../media/image17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extBox 30"/>
          <p:cNvSpPr txBox="1"/>
          <p:nvPr/>
        </p:nvSpPr>
        <p:spPr>
          <a:xfrm>
            <a:off x="5845996" y="3789041"/>
            <a:ext cx="3927777" cy="1200329"/>
          </a:xfrm>
          <a:prstGeom prst="rect">
            <a:avLst/>
          </a:prstGeom>
          <a:noFill/>
        </p:spPr>
        <p:txBody>
          <a:bodyPr wrap="square" rtlCol="0">
            <a:spAutoFit/>
          </a:bodyPr>
          <a:lstStyle/>
          <a:p>
            <a:pPr algn="r">
              <a:lnSpc>
                <a:spcPct val="150000"/>
              </a:lnSpc>
            </a:pPr>
            <a:r>
              <a:rPr lang="en-US" altLang="ko-KR" sz="1600" dirty="0">
                <a:latin typeface="Arial" panose="020B0604020202020204" pitchFamily="34" charset="0"/>
                <a:cs typeface="Arial" panose="020B0604020202020204" pitchFamily="34" charset="0"/>
              </a:rPr>
              <a:t>Version 1.1</a:t>
            </a:r>
          </a:p>
          <a:p>
            <a:pPr algn="r">
              <a:lnSpc>
                <a:spcPct val="150000"/>
              </a:lnSpc>
            </a:pPr>
            <a:r>
              <a:rPr lang="en-US" altLang="ko-KR" sz="1600" dirty="0">
                <a:latin typeface="Arial" panose="020B0604020202020204" pitchFamily="34" charset="0"/>
                <a:cs typeface="Arial" panose="020B0604020202020204" pitchFamily="34" charset="0"/>
              </a:rPr>
              <a:t>HQ MX Quality Administration Group </a:t>
            </a:r>
          </a:p>
          <a:p>
            <a:pPr algn="r">
              <a:lnSpc>
                <a:spcPct val="150000"/>
              </a:lnSpc>
            </a:pPr>
            <a:r>
              <a:rPr lang="en-US" altLang="ko-KR" sz="1600" dirty="0">
                <a:latin typeface="Arial" panose="020B0604020202020204" pitchFamily="34" charset="0"/>
                <a:cs typeface="Arial" panose="020B0604020202020204" pitchFamily="34" charset="0"/>
              </a:rPr>
              <a:t>18</a:t>
            </a:r>
            <a:r>
              <a:rPr lang="en-US" altLang="ko-KR" sz="1600" baseline="30000" dirty="0">
                <a:latin typeface="Arial" panose="020B0604020202020204" pitchFamily="34" charset="0"/>
                <a:cs typeface="Arial" panose="020B0604020202020204" pitchFamily="34" charset="0"/>
              </a:rPr>
              <a:t>th</a:t>
            </a:r>
            <a:r>
              <a:rPr lang="en-US" altLang="ko-KR" sz="1600" dirty="0">
                <a:latin typeface="Arial" panose="020B0604020202020204" pitchFamily="34" charset="0"/>
                <a:cs typeface="Arial" panose="020B0604020202020204" pitchFamily="34" charset="0"/>
              </a:rPr>
              <a:t> January 2024</a:t>
            </a:r>
          </a:p>
        </p:txBody>
      </p:sp>
      <p:sp>
        <p:nvSpPr>
          <p:cNvPr id="32" name="직사각형 31"/>
          <p:cNvSpPr/>
          <p:nvPr/>
        </p:nvSpPr>
        <p:spPr>
          <a:xfrm>
            <a:off x="8103532" y="5497201"/>
            <a:ext cx="1608133" cy="683264"/>
          </a:xfrm>
          <a:prstGeom prst="rect">
            <a:avLst/>
          </a:prstGeom>
        </p:spPr>
        <p:txBody>
          <a:bodyPr wrap="none">
            <a:spAutoFit/>
          </a:bodyPr>
          <a:lstStyle/>
          <a:p>
            <a:pPr algn="r" eaLnBrk="0" hangingPunct="0">
              <a:lnSpc>
                <a:spcPct val="150000"/>
              </a:lnSpc>
              <a:spcBef>
                <a:spcPct val="20000"/>
              </a:spcBef>
              <a:buFont typeface="Arial" pitchFamily="34" charset="0"/>
              <a:buNone/>
            </a:pPr>
            <a:r>
              <a:rPr kumimoji="0" lang="en-US" altLang="ko-KR" sz="1200" b="1" dirty="0">
                <a:latin typeface="Arial" panose="020B0604020202020204" pitchFamily="34" charset="0"/>
                <a:cs typeface="Arial" panose="020B0604020202020204" pitchFamily="34" charset="0"/>
              </a:rPr>
              <a:t>Region : Global </a:t>
            </a:r>
          </a:p>
          <a:p>
            <a:pPr algn="r" eaLnBrk="0" hangingPunct="0">
              <a:lnSpc>
                <a:spcPct val="150000"/>
              </a:lnSpc>
              <a:spcBef>
                <a:spcPct val="20000"/>
              </a:spcBef>
              <a:buFont typeface="Arial" pitchFamily="34" charset="0"/>
              <a:buNone/>
            </a:pPr>
            <a:r>
              <a:rPr kumimoji="0" lang="en-US" altLang="ko-KR" sz="1200" b="1" dirty="0">
                <a:latin typeface="Arial" panose="020B0604020202020204" pitchFamily="34" charset="0"/>
                <a:cs typeface="Arial" panose="020B0604020202020204" pitchFamily="34" charset="0"/>
              </a:rPr>
              <a:t>Language : English</a:t>
            </a:r>
            <a:endParaRPr kumimoji="0" lang="ko-KR" altLang="en-US" sz="1200" b="1" dirty="0">
              <a:latin typeface="Arial" panose="020B0604020202020204" pitchFamily="34" charset="0"/>
              <a:cs typeface="Arial" panose="020B0604020202020204" pitchFamily="34" charset="0"/>
            </a:endParaRPr>
          </a:p>
        </p:txBody>
      </p:sp>
      <p:sp>
        <p:nvSpPr>
          <p:cNvPr id="33" name="슬라이드 번호 개체 틀 5"/>
          <p:cNvSpPr>
            <a:spLocks noGrp="1"/>
          </p:cNvSpPr>
          <p:nvPr>
            <p:ph type="sldNum" sz="quarter" idx="10"/>
          </p:nvPr>
        </p:nvSpPr>
        <p:spPr>
          <a:xfrm>
            <a:off x="9087380" y="6376989"/>
            <a:ext cx="636323" cy="365125"/>
          </a:xfrm>
        </p:spPr>
        <p:txBody>
          <a:bodyPr/>
          <a:lstStyle/>
          <a:p>
            <a:fld id="{9AA246C7-4CEB-4908-A88E-0659769B231E}" type="slidenum">
              <a:rPr lang="ko-KR" altLang="en-US" smtClean="0">
                <a:solidFill>
                  <a:schemeClr val="tx1"/>
                </a:solidFill>
                <a:latin typeface="Arial" panose="020B0604020202020204" pitchFamily="34" charset="0"/>
                <a:cs typeface="Arial" panose="020B0604020202020204" pitchFamily="34" charset="0"/>
              </a:rPr>
              <a:pPr/>
              <a:t>1</a:t>
            </a:fld>
            <a:endParaRPr lang="ko-KR" altLang="en-US">
              <a:solidFill>
                <a:schemeClr val="tx1"/>
              </a:solidFill>
              <a:latin typeface="Arial" panose="020B0604020202020204" pitchFamily="34" charset="0"/>
              <a:cs typeface="Arial" panose="020B0604020202020204" pitchFamily="34" charset="0"/>
            </a:endParaRPr>
          </a:p>
        </p:txBody>
      </p:sp>
      <p:sp>
        <p:nvSpPr>
          <p:cNvPr id="10" name="제목 1"/>
          <p:cNvSpPr txBox="1">
            <a:spLocks/>
          </p:cNvSpPr>
          <p:nvPr/>
        </p:nvSpPr>
        <p:spPr bwMode="auto">
          <a:xfrm>
            <a:off x="0" y="603973"/>
            <a:ext cx="9906000" cy="272603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Autofit/>
          </a:bodyPr>
          <a:lstStyle/>
          <a:p>
            <a:pPr algn="r" fontAlgn="base">
              <a:lnSpc>
                <a:spcPct val="150000"/>
              </a:lnSpc>
              <a:spcBef>
                <a:spcPct val="0"/>
              </a:spcBef>
              <a:spcAft>
                <a:spcPct val="0"/>
              </a:spcAft>
              <a:defRPr/>
            </a:pPr>
            <a:r>
              <a:rPr lang="en-US" altLang="ko-KR" sz="2400" b="1" i="1" dirty="0">
                <a:solidFill>
                  <a:srgbClr val="0000FF"/>
                </a:solidFill>
                <a:latin typeface="Arial" panose="020B0604020202020204" pitchFamily="34" charset="0"/>
                <a:cs typeface="Arial" panose="020B0604020202020204" pitchFamily="34" charset="0"/>
              </a:rPr>
              <a:t>Galaxy S24 series Customer Consultant Guide</a:t>
            </a:r>
            <a:endParaRPr lang="en-US" altLang="ko-KR" sz="2400" b="1" i="1" dirty="0">
              <a:solidFill>
                <a:srgbClr val="0000FF"/>
              </a:solidFill>
              <a:latin typeface="Arial" panose="020B0604020202020204" pitchFamily="34" charset="0"/>
              <a:ea typeface="맑은 고딕" pitchFamily="50" charset="-127"/>
              <a:cs typeface="Arial" panose="020B0604020202020204" pitchFamily="34" charset="0"/>
            </a:endParaRPr>
          </a:p>
          <a:p>
            <a:pPr algn="r" fontAlgn="base">
              <a:lnSpc>
                <a:spcPct val="150000"/>
              </a:lnSpc>
              <a:spcBef>
                <a:spcPct val="0"/>
              </a:spcBef>
              <a:spcAft>
                <a:spcPct val="0"/>
              </a:spcAft>
              <a:defRPr/>
            </a:pPr>
            <a:r>
              <a:rPr lang="en-US" altLang="ko-KR" sz="1400" b="1" dirty="0">
                <a:solidFill>
                  <a:schemeClr val="accent6">
                    <a:lumMod val="50000"/>
                  </a:schemeClr>
                </a:solidFill>
                <a:latin typeface="Arial" panose="020B0604020202020204" pitchFamily="34" charset="0"/>
                <a:cs typeface="Arial" panose="020B0604020202020204" pitchFamily="34" charset="0"/>
              </a:rPr>
              <a:t>Customer Consultant / Online FAQ reference Guide</a:t>
            </a:r>
            <a:endParaRPr lang="en-US" altLang="ko-KR" sz="1400" b="1" dirty="0">
              <a:solidFill>
                <a:schemeClr val="accent6">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r" fontAlgn="base">
              <a:lnSpc>
                <a:spcPct val="150000"/>
              </a:lnSpc>
              <a:spcBef>
                <a:spcPct val="0"/>
              </a:spcBef>
              <a:spcAft>
                <a:spcPct val="0"/>
              </a:spcAft>
              <a:defRPr/>
            </a:pPr>
            <a:br>
              <a:rPr lang="ko-KR" altLang="en-US" sz="1400" b="1" dirty="0">
                <a:solidFill>
                  <a:srgbClr val="0000FF"/>
                </a:solidFill>
                <a:latin typeface="Arial" panose="020B0604020202020204" pitchFamily="34" charset="0"/>
                <a:cs typeface="Arial" panose="020B0604020202020204" pitchFamily="34" charset="0"/>
              </a:rPr>
            </a:br>
            <a:endParaRPr lang="en-US" altLang="ko-KR" sz="1400" b="1" u="sng" dirty="0">
              <a:solidFill>
                <a:srgbClr val="0000FF"/>
              </a:solidFill>
              <a:latin typeface="Arial" panose="020B0604020202020204" pitchFamily="34" charset="0"/>
              <a:cs typeface="Arial" panose="020B0604020202020204" pitchFamily="34" charset="0"/>
            </a:endParaRPr>
          </a:p>
          <a:p>
            <a:pPr algn="r" fontAlgn="base">
              <a:lnSpc>
                <a:spcPct val="150000"/>
              </a:lnSpc>
              <a:spcBef>
                <a:spcPct val="0"/>
              </a:spcBef>
              <a:spcAft>
                <a:spcPct val="0"/>
              </a:spcAft>
              <a:defRPr/>
            </a:pPr>
            <a:endParaRPr lang="ko-KR" altLang="en-US" sz="2000" b="1" dirty="0">
              <a:solidFill>
                <a:schemeClr val="bg1"/>
              </a:solidFill>
              <a:effectLst>
                <a:outerShdw blurRad="38100" dist="38100" dir="2700000" algn="tl">
                  <a:srgbClr val="000000">
                    <a:alpha val="43137"/>
                  </a:srgbClr>
                </a:outerShdw>
              </a:effectLst>
              <a:latin typeface="Arial" panose="020B0604020202020204" pitchFamily="34" charset="0"/>
              <a:ea typeface="맑은 고딕" pitchFamily="50" charset="-127"/>
              <a:cs typeface="Arial" panose="020B0604020202020204" pitchFamily="34" charset="0"/>
            </a:endParaRPr>
          </a:p>
        </p:txBody>
      </p:sp>
    </p:spTree>
    <p:extLst>
      <p:ext uri="{BB962C8B-B14F-4D97-AF65-F5344CB8AC3E}">
        <p14:creationId xmlns:p14="http://schemas.microsoft.com/office/powerpoint/2010/main" val="22989583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직사각형 8"/>
          <p:cNvSpPr/>
          <p:nvPr/>
        </p:nvSpPr>
        <p:spPr>
          <a:xfrm>
            <a:off x="9071" y="667660"/>
            <a:ext cx="9858828" cy="6044036"/>
          </a:xfrm>
          <a:prstGeom prst="rect">
            <a:avLst/>
          </a:prstGeom>
          <a:ln>
            <a:noFill/>
          </a:ln>
        </p:spPr>
        <p:txBody>
          <a:bodyPr wrap="square" anchor="t" anchorCtr="0">
            <a:noAutofit/>
          </a:bodyPr>
          <a:lstStyle/>
          <a:p>
            <a:pPr latinLnBrk="1">
              <a:lnSpc>
                <a:spcPct val="150000"/>
              </a:lnSpc>
            </a:pPr>
            <a:r>
              <a:rPr lang="en-US" altLang="ko-KR" sz="1200" b="1" dirty="0">
                <a:latin typeface="Arial" panose="020B0604020202020204" pitchFamily="34" charset="0"/>
                <a:cs typeface="Arial" panose="020B0604020202020204" pitchFamily="34" charset="0"/>
              </a:rPr>
              <a:t>Q: What are the improvements in HBM, Peak Luminance?</a:t>
            </a:r>
          </a:p>
          <a:p>
            <a:pPr latinLnBrk="1">
              <a:lnSpc>
                <a:spcPct val="150000"/>
              </a:lnSpc>
            </a:pPr>
            <a:endParaRPr lang="en-US" altLang="ko-KR" sz="1200" dirty="0">
              <a:latin typeface="Arial" panose="020B0604020202020204" pitchFamily="34" charset="0"/>
              <a:cs typeface="Arial" panose="020B0604020202020204" pitchFamily="34" charset="0"/>
            </a:endParaRPr>
          </a:p>
          <a:p>
            <a:pPr latinLnBrk="1">
              <a:lnSpc>
                <a:spcPct val="150000"/>
              </a:lnSpc>
            </a:pPr>
            <a:r>
              <a:rPr lang="en-US" altLang="ko-KR" sz="1200" dirty="0">
                <a:latin typeface="Arial" panose="020B0604020202020204" pitchFamily="34" charset="0"/>
                <a:cs typeface="Arial" panose="020B0604020202020204" pitchFamily="34" charset="0"/>
              </a:rPr>
              <a:t>A: </a:t>
            </a:r>
          </a:p>
          <a:p>
            <a:pPr latinLnBrk="1">
              <a:lnSpc>
                <a:spcPct val="150000"/>
              </a:lnSpc>
            </a:pPr>
            <a:r>
              <a:rPr lang="en-US" altLang="ko-KR" sz="1200" dirty="0">
                <a:latin typeface="Arial" panose="020B0604020202020204" pitchFamily="34" charset="0"/>
                <a:cs typeface="Arial" panose="020B0604020202020204" pitchFamily="34" charset="0"/>
              </a:rPr>
              <a:t>- S24/S24+/S24 Ultra : Peak Brightness 1,750nit → 2,600nit </a:t>
            </a:r>
          </a:p>
          <a:p>
            <a:pPr latinLnBrk="1">
              <a:lnSpc>
                <a:spcPct val="150000"/>
              </a:lnSpc>
            </a:pPr>
            <a:r>
              <a:rPr lang="en-US" altLang="ko-KR" sz="1200" dirty="0">
                <a:latin typeface="Arial" panose="020B0604020202020204" pitchFamily="34" charset="0"/>
                <a:cs typeface="Arial" panose="020B0604020202020204" pitchFamily="34" charset="0"/>
              </a:rPr>
              <a:t>- S24/S24+/S24 Ultra : HBM 1,200nit → 1,500nit </a:t>
            </a:r>
          </a:p>
          <a:p>
            <a:pPr latinLnBrk="1">
              <a:lnSpc>
                <a:spcPct val="150000"/>
              </a:lnSpc>
            </a:pPr>
            <a:endParaRPr lang="en-US" altLang="ko-KR" sz="1200" dirty="0">
              <a:latin typeface="Arial" panose="020B0604020202020204" pitchFamily="34" charset="0"/>
              <a:cs typeface="Arial" panose="020B0604020202020204" pitchFamily="34" charset="0"/>
            </a:endParaRPr>
          </a:p>
        </p:txBody>
      </p:sp>
      <p:sp>
        <p:nvSpPr>
          <p:cNvPr id="4" name="슬라이드 번호 개체 틀 3"/>
          <p:cNvSpPr>
            <a:spLocks noGrp="1"/>
          </p:cNvSpPr>
          <p:nvPr>
            <p:ph type="sldNum" sz="quarter" idx="11"/>
          </p:nvPr>
        </p:nvSpPr>
        <p:spPr/>
        <p:txBody>
          <a:bodyPr/>
          <a:lstStyle/>
          <a:p>
            <a:pPr>
              <a:defRPr/>
            </a:pPr>
            <a:fld id="{85C512E5-9A75-4191-873E-3C8C8CC18DB3}" type="slidenum">
              <a:rPr lang="en-US" altLang="ko-KR" smtClean="0"/>
              <a:pPr>
                <a:defRPr/>
              </a:pPr>
              <a:t>10</a:t>
            </a:fld>
            <a:endParaRPr lang="en-US" dirty="0"/>
          </a:p>
        </p:txBody>
      </p:sp>
      <p:sp>
        <p:nvSpPr>
          <p:cNvPr id="7" name="Title 1"/>
          <p:cNvSpPr>
            <a:spLocks noGrp="1"/>
          </p:cNvSpPr>
          <p:nvPr>
            <p:ph type="title" idx="4294967295"/>
          </p:nvPr>
        </p:nvSpPr>
        <p:spPr>
          <a:xfrm>
            <a:off x="1" y="1"/>
            <a:ext cx="8510154" cy="668867"/>
          </a:xfrm>
        </p:spPr>
        <p:txBody>
          <a:bodyPr vert="horz" lIns="91440" tIns="45720" rIns="91440" bIns="45720" rtlCol="0" anchor="ctr">
            <a:normAutofit/>
          </a:bodyPr>
          <a:lstStyle/>
          <a:p>
            <a:pPr algn="l"/>
            <a:r>
              <a:rPr lang="en-US" altLang="ko-KR" sz="1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What are the improvements in HBM, Peak Luminance?</a:t>
            </a:r>
            <a:endParaRPr lang="en-GB" altLang="ko-KR" sz="1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6" name="직사각형 5"/>
          <p:cNvSpPr/>
          <p:nvPr/>
        </p:nvSpPr>
        <p:spPr>
          <a:xfrm>
            <a:off x="8209439" y="381789"/>
            <a:ext cx="1696561" cy="23589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000" b="1" dirty="0">
                <a:solidFill>
                  <a:schemeClr val="tx1"/>
                </a:solidFill>
              </a:rPr>
              <a:t>Updated at 2024.1.18</a:t>
            </a:r>
            <a:endParaRPr lang="ko-KR" altLang="en-US" sz="1000" b="1" dirty="0">
              <a:solidFill>
                <a:schemeClr val="tx1"/>
              </a:solidFill>
            </a:endParaRPr>
          </a:p>
        </p:txBody>
      </p:sp>
    </p:spTree>
    <p:extLst>
      <p:ext uri="{BB962C8B-B14F-4D97-AF65-F5344CB8AC3E}">
        <p14:creationId xmlns:p14="http://schemas.microsoft.com/office/powerpoint/2010/main" val="20358788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직사각형 8"/>
          <p:cNvSpPr/>
          <p:nvPr/>
        </p:nvSpPr>
        <p:spPr>
          <a:xfrm>
            <a:off x="9071" y="667660"/>
            <a:ext cx="9858828" cy="6044036"/>
          </a:xfrm>
          <a:prstGeom prst="rect">
            <a:avLst/>
          </a:prstGeom>
          <a:ln>
            <a:noFill/>
          </a:ln>
        </p:spPr>
        <p:txBody>
          <a:bodyPr wrap="square" anchor="t" anchorCtr="0">
            <a:noAutofit/>
          </a:bodyPr>
          <a:lstStyle/>
          <a:p>
            <a:pPr latinLnBrk="1">
              <a:lnSpc>
                <a:spcPct val="150000"/>
              </a:lnSpc>
            </a:pPr>
            <a:r>
              <a:rPr lang="en-US" altLang="ko-KR" sz="1200" b="1" dirty="0">
                <a:latin typeface="Arial" panose="020B0604020202020204" pitchFamily="34" charset="0"/>
                <a:cs typeface="Arial" panose="020B0604020202020204" pitchFamily="34" charset="0"/>
              </a:rPr>
              <a:t>Q: Is HDR10+ supported?</a:t>
            </a:r>
          </a:p>
          <a:p>
            <a:pPr latinLnBrk="1">
              <a:lnSpc>
                <a:spcPct val="150000"/>
              </a:lnSpc>
            </a:pPr>
            <a:endParaRPr lang="en-US" altLang="ko-KR" sz="1200" dirty="0">
              <a:latin typeface="Arial" panose="020B0604020202020204" pitchFamily="34" charset="0"/>
              <a:cs typeface="Arial" panose="020B0604020202020204" pitchFamily="34" charset="0"/>
            </a:endParaRPr>
          </a:p>
          <a:p>
            <a:pPr latinLnBrk="1">
              <a:lnSpc>
                <a:spcPct val="150000"/>
              </a:lnSpc>
            </a:pPr>
            <a:r>
              <a:rPr lang="en-US" altLang="ko-KR" sz="1200" dirty="0">
                <a:latin typeface="Arial" panose="020B0604020202020204" pitchFamily="34" charset="0"/>
                <a:cs typeface="Arial" panose="020B0604020202020204" pitchFamily="34" charset="0"/>
              </a:rPr>
              <a:t>A: Yes. It is supported.</a:t>
            </a:r>
          </a:p>
          <a:p>
            <a:pPr latinLnBrk="1">
              <a:lnSpc>
                <a:spcPct val="150000"/>
              </a:lnSpc>
            </a:pPr>
            <a:endParaRPr lang="en-US" altLang="ko-KR" sz="1200" dirty="0">
              <a:latin typeface="Arial" panose="020B0604020202020204" pitchFamily="34" charset="0"/>
              <a:cs typeface="Arial" panose="020B0604020202020204" pitchFamily="34" charset="0"/>
            </a:endParaRPr>
          </a:p>
        </p:txBody>
      </p:sp>
      <p:sp>
        <p:nvSpPr>
          <p:cNvPr id="4" name="슬라이드 번호 개체 틀 3"/>
          <p:cNvSpPr>
            <a:spLocks noGrp="1"/>
          </p:cNvSpPr>
          <p:nvPr>
            <p:ph type="sldNum" sz="quarter" idx="11"/>
          </p:nvPr>
        </p:nvSpPr>
        <p:spPr/>
        <p:txBody>
          <a:bodyPr/>
          <a:lstStyle/>
          <a:p>
            <a:pPr>
              <a:defRPr/>
            </a:pPr>
            <a:fld id="{85C512E5-9A75-4191-873E-3C8C8CC18DB3}" type="slidenum">
              <a:rPr lang="en-US" altLang="ko-KR" smtClean="0"/>
              <a:pPr>
                <a:defRPr/>
              </a:pPr>
              <a:t>11</a:t>
            </a:fld>
            <a:endParaRPr lang="en-US" dirty="0"/>
          </a:p>
        </p:txBody>
      </p:sp>
      <p:sp>
        <p:nvSpPr>
          <p:cNvPr id="7" name="Title 1"/>
          <p:cNvSpPr>
            <a:spLocks noGrp="1"/>
          </p:cNvSpPr>
          <p:nvPr>
            <p:ph type="title" idx="4294967295"/>
          </p:nvPr>
        </p:nvSpPr>
        <p:spPr>
          <a:xfrm>
            <a:off x="1" y="1"/>
            <a:ext cx="8510154" cy="668867"/>
          </a:xfrm>
        </p:spPr>
        <p:txBody>
          <a:bodyPr vert="horz" lIns="91440" tIns="45720" rIns="91440" bIns="45720" rtlCol="0" anchor="ctr">
            <a:normAutofit/>
          </a:bodyPr>
          <a:lstStyle/>
          <a:p>
            <a:pPr algn="l"/>
            <a:r>
              <a:rPr lang="en-GB" altLang="ko-KR" sz="1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Is HDR10+ supported?</a:t>
            </a:r>
          </a:p>
        </p:txBody>
      </p:sp>
      <p:sp>
        <p:nvSpPr>
          <p:cNvPr id="6" name="직사각형 5"/>
          <p:cNvSpPr/>
          <p:nvPr/>
        </p:nvSpPr>
        <p:spPr>
          <a:xfrm>
            <a:off x="8209439" y="381789"/>
            <a:ext cx="1696561" cy="23589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000" b="1" dirty="0">
                <a:solidFill>
                  <a:schemeClr val="tx1"/>
                </a:solidFill>
              </a:rPr>
              <a:t>Updated at 2024.1.18</a:t>
            </a:r>
            <a:endParaRPr lang="ko-KR" altLang="en-US" sz="1000" b="1" dirty="0">
              <a:solidFill>
                <a:schemeClr val="tx1"/>
              </a:solidFill>
            </a:endParaRPr>
          </a:p>
        </p:txBody>
      </p:sp>
    </p:spTree>
    <p:extLst>
      <p:ext uri="{BB962C8B-B14F-4D97-AF65-F5344CB8AC3E}">
        <p14:creationId xmlns:p14="http://schemas.microsoft.com/office/powerpoint/2010/main" val="1413246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직사각형 8"/>
          <p:cNvSpPr/>
          <p:nvPr/>
        </p:nvSpPr>
        <p:spPr>
          <a:xfrm>
            <a:off x="9071" y="667660"/>
            <a:ext cx="9858828" cy="6044036"/>
          </a:xfrm>
          <a:prstGeom prst="rect">
            <a:avLst/>
          </a:prstGeom>
          <a:ln>
            <a:noFill/>
          </a:ln>
        </p:spPr>
        <p:txBody>
          <a:bodyPr wrap="square" anchor="t" anchorCtr="0">
            <a:noAutofit/>
          </a:bodyPr>
          <a:lstStyle/>
          <a:p>
            <a:pPr latinLnBrk="1">
              <a:lnSpc>
                <a:spcPct val="150000"/>
              </a:lnSpc>
            </a:pPr>
            <a:r>
              <a:rPr lang="en-US" altLang="ko-KR" sz="1200" b="1" dirty="0">
                <a:latin typeface="Arial" panose="020B0604020202020204" pitchFamily="34" charset="0"/>
                <a:cs typeface="Arial" panose="020B0604020202020204" pitchFamily="34" charset="0"/>
              </a:rPr>
              <a:t>Q: Is LTPO display technique applied in all 3 models?</a:t>
            </a:r>
          </a:p>
          <a:p>
            <a:pPr latinLnBrk="1">
              <a:lnSpc>
                <a:spcPct val="150000"/>
              </a:lnSpc>
            </a:pPr>
            <a:endParaRPr lang="en-US" altLang="ko-KR" sz="1200" dirty="0">
              <a:latin typeface="Arial" panose="020B0604020202020204" pitchFamily="34" charset="0"/>
              <a:cs typeface="Arial" panose="020B0604020202020204" pitchFamily="34" charset="0"/>
            </a:endParaRPr>
          </a:p>
          <a:p>
            <a:pPr latinLnBrk="1">
              <a:lnSpc>
                <a:spcPct val="150000"/>
              </a:lnSpc>
            </a:pPr>
            <a:r>
              <a:rPr lang="en-US" altLang="ko-KR" sz="1200" dirty="0">
                <a:latin typeface="Arial" panose="020B0604020202020204" pitchFamily="34" charset="0"/>
                <a:cs typeface="Arial" panose="020B0604020202020204" pitchFamily="34" charset="0"/>
              </a:rPr>
              <a:t>A: Yes. It is applied in all 3 models.</a:t>
            </a:r>
          </a:p>
          <a:p>
            <a:pPr latinLnBrk="1">
              <a:lnSpc>
                <a:spcPct val="150000"/>
              </a:lnSpc>
            </a:pPr>
            <a:endParaRPr lang="en-US" altLang="ko-KR" sz="1200" dirty="0">
              <a:latin typeface="Arial" panose="020B0604020202020204" pitchFamily="34" charset="0"/>
              <a:cs typeface="Arial" panose="020B0604020202020204" pitchFamily="34" charset="0"/>
            </a:endParaRPr>
          </a:p>
        </p:txBody>
      </p:sp>
      <p:sp>
        <p:nvSpPr>
          <p:cNvPr id="4" name="슬라이드 번호 개체 틀 3"/>
          <p:cNvSpPr>
            <a:spLocks noGrp="1"/>
          </p:cNvSpPr>
          <p:nvPr>
            <p:ph type="sldNum" sz="quarter" idx="11"/>
          </p:nvPr>
        </p:nvSpPr>
        <p:spPr/>
        <p:txBody>
          <a:bodyPr/>
          <a:lstStyle/>
          <a:p>
            <a:pPr>
              <a:defRPr/>
            </a:pPr>
            <a:fld id="{85C512E5-9A75-4191-873E-3C8C8CC18DB3}" type="slidenum">
              <a:rPr lang="en-US" altLang="ko-KR" smtClean="0"/>
              <a:pPr>
                <a:defRPr/>
              </a:pPr>
              <a:t>12</a:t>
            </a:fld>
            <a:endParaRPr lang="en-US" dirty="0"/>
          </a:p>
        </p:txBody>
      </p:sp>
      <p:sp>
        <p:nvSpPr>
          <p:cNvPr id="7" name="Title 1"/>
          <p:cNvSpPr>
            <a:spLocks noGrp="1"/>
          </p:cNvSpPr>
          <p:nvPr>
            <p:ph type="title" idx="4294967295"/>
          </p:nvPr>
        </p:nvSpPr>
        <p:spPr>
          <a:xfrm>
            <a:off x="1" y="1"/>
            <a:ext cx="8510154" cy="668867"/>
          </a:xfrm>
        </p:spPr>
        <p:txBody>
          <a:bodyPr vert="horz" lIns="91440" tIns="45720" rIns="91440" bIns="45720" rtlCol="0" anchor="ctr">
            <a:normAutofit/>
          </a:bodyPr>
          <a:lstStyle/>
          <a:p>
            <a:pPr algn="l"/>
            <a:r>
              <a:rPr lang="en-US" altLang="ko-KR" sz="1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Is LTPO display technique applied in all 3 models?</a:t>
            </a:r>
            <a:endParaRPr lang="en-GB" altLang="ko-KR" sz="1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6" name="직사각형 5"/>
          <p:cNvSpPr/>
          <p:nvPr/>
        </p:nvSpPr>
        <p:spPr>
          <a:xfrm>
            <a:off x="8209439" y="381789"/>
            <a:ext cx="1696561" cy="23589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000" b="1" dirty="0">
                <a:solidFill>
                  <a:schemeClr val="tx1"/>
                </a:solidFill>
              </a:rPr>
              <a:t>Updated at 2024.1.18</a:t>
            </a:r>
            <a:endParaRPr lang="ko-KR" altLang="en-US" sz="1000" b="1" dirty="0">
              <a:solidFill>
                <a:schemeClr val="tx1"/>
              </a:solidFill>
            </a:endParaRPr>
          </a:p>
        </p:txBody>
      </p:sp>
    </p:spTree>
    <p:extLst>
      <p:ext uri="{BB962C8B-B14F-4D97-AF65-F5344CB8AC3E}">
        <p14:creationId xmlns:p14="http://schemas.microsoft.com/office/powerpoint/2010/main" val="11652119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직사각형 8"/>
          <p:cNvSpPr/>
          <p:nvPr/>
        </p:nvSpPr>
        <p:spPr>
          <a:xfrm>
            <a:off x="9071" y="667660"/>
            <a:ext cx="9858828" cy="6044036"/>
          </a:xfrm>
          <a:prstGeom prst="rect">
            <a:avLst/>
          </a:prstGeom>
          <a:ln>
            <a:noFill/>
          </a:ln>
        </p:spPr>
        <p:txBody>
          <a:bodyPr wrap="square" anchor="t" anchorCtr="0">
            <a:noAutofit/>
          </a:bodyPr>
          <a:lstStyle/>
          <a:p>
            <a:pPr latinLnBrk="1">
              <a:lnSpc>
                <a:spcPct val="150000"/>
              </a:lnSpc>
            </a:pPr>
            <a:r>
              <a:rPr lang="en-US" altLang="ko-KR" sz="1200" b="1" dirty="0">
                <a:latin typeface="Arial" panose="020B0604020202020204" pitchFamily="34" charset="0"/>
                <a:cs typeface="Arial" panose="020B0604020202020204" pitchFamily="34" charset="0"/>
              </a:rPr>
              <a:t>Q: What is the range of the adaptive refresh rate?</a:t>
            </a:r>
          </a:p>
          <a:p>
            <a:pPr latinLnBrk="1">
              <a:lnSpc>
                <a:spcPct val="150000"/>
              </a:lnSpc>
            </a:pPr>
            <a:endParaRPr lang="en-US" altLang="ko-KR" sz="1200" dirty="0">
              <a:latin typeface="Arial" panose="020B0604020202020204" pitchFamily="34" charset="0"/>
              <a:cs typeface="Arial" panose="020B0604020202020204" pitchFamily="34" charset="0"/>
            </a:endParaRPr>
          </a:p>
          <a:p>
            <a:pPr latinLnBrk="1">
              <a:lnSpc>
                <a:spcPct val="150000"/>
              </a:lnSpc>
            </a:pPr>
            <a:r>
              <a:rPr lang="en-US" altLang="ko-KR" sz="1200" dirty="0">
                <a:latin typeface="Arial" panose="020B0604020202020204" pitchFamily="34" charset="0"/>
                <a:cs typeface="Arial" panose="020B0604020202020204" pitchFamily="34" charset="0"/>
              </a:rPr>
              <a:t>A: All 3 models 1 ~ 120Hz supported.</a:t>
            </a:r>
          </a:p>
          <a:p>
            <a:pPr latinLnBrk="1">
              <a:lnSpc>
                <a:spcPct val="150000"/>
              </a:lnSpc>
            </a:pPr>
            <a:endParaRPr lang="en-US" altLang="ko-KR" sz="1200" dirty="0">
              <a:latin typeface="Arial" panose="020B0604020202020204" pitchFamily="34" charset="0"/>
              <a:cs typeface="Arial" panose="020B0604020202020204" pitchFamily="34" charset="0"/>
            </a:endParaRPr>
          </a:p>
          <a:p>
            <a:pPr latinLnBrk="1">
              <a:lnSpc>
                <a:spcPct val="150000"/>
              </a:lnSpc>
            </a:pPr>
            <a:endParaRPr lang="en-US" altLang="ko-KR" sz="1200" dirty="0">
              <a:latin typeface="Arial" panose="020B0604020202020204" pitchFamily="34" charset="0"/>
              <a:cs typeface="Arial" panose="020B0604020202020204" pitchFamily="34" charset="0"/>
            </a:endParaRPr>
          </a:p>
        </p:txBody>
      </p:sp>
      <p:sp>
        <p:nvSpPr>
          <p:cNvPr id="4" name="슬라이드 번호 개체 틀 3"/>
          <p:cNvSpPr>
            <a:spLocks noGrp="1"/>
          </p:cNvSpPr>
          <p:nvPr>
            <p:ph type="sldNum" sz="quarter" idx="11"/>
          </p:nvPr>
        </p:nvSpPr>
        <p:spPr/>
        <p:txBody>
          <a:bodyPr/>
          <a:lstStyle/>
          <a:p>
            <a:pPr>
              <a:defRPr/>
            </a:pPr>
            <a:fld id="{85C512E5-9A75-4191-873E-3C8C8CC18DB3}" type="slidenum">
              <a:rPr lang="en-US" altLang="ko-KR" smtClean="0"/>
              <a:pPr>
                <a:defRPr/>
              </a:pPr>
              <a:t>13</a:t>
            </a:fld>
            <a:endParaRPr lang="en-US" dirty="0"/>
          </a:p>
        </p:txBody>
      </p:sp>
      <p:sp>
        <p:nvSpPr>
          <p:cNvPr id="7" name="Title 1"/>
          <p:cNvSpPr>
            <a:spLocks noGrp="1"/>
          </p:cNvSpPr>
          <p:nvPr>
            <p:ph type="title" idx="4294967295"/>
          </p:nvPr>
        </p:nvSpPr>
        <p:spPr>
          <a:xfrm>
            <a:off x="1" y="1"/>
            <a:ext cx="8510154" cy="668867"/>
          </a:xfrm>
        </p:spPr>
        <p:txBody>
          <a:bodyPr vert="horz" lIns="91440" tIns="45720" rIns="91440" bIns="45720" rtlCol="0" anchor="ctr">
            <a:normAutofit/>
          </a:bodyPr>
          <a:lstStyle/>
          <a:p>
            <a:pPr algn="l"/>
            <a:r>
              <a:rPr lang="en-US" altLang="ko-KR" sz="1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What is the range of the adaptive refresh rate?</a:t>
            </a:r>
            <a:endParaRPr lang="en-GB" altLang="ko-KR" sz="1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6" name="직사각형 5"/>
          <p:cNvSpPr/>
          <p:nvPr/>
        </p:nvSpPr>
        <p:spPr>
          <a:xfrm>
            <a:off x="8209439" y="381789"/>
            <a:ext cx="1696561" cy="23589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000" b="1" dirty="0">
                <a:solidFill>
                  <a:schemeClr val="tx1"/>
                </a:solidFill>
              </a:rPr>
              <a:t>Updated at 2024.1.18</a:t>
            </a:r>
            <a:endParaRPr lang="ko-KR" altLang="en-US" sz="1000" b="1" dirty="0">
              <a:solidFill>
                <a:schemeClr val="tx1"/>
              </a:solidFill>
            </a:endParaRPr>
          </a:p>
        </p:txBody>
      </p:sp>
    </p:spTree>
    <p:extLst>
      <p:ext uri="{BB962C8B-B14F-4D97-AF65-F5344CB8AC3E}">
        <p14:creationId xmlns:p14="http://schemas.microsoft.com/office/powerpoint/2010/main" val="38263133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직사각형 8"/>
          <p:cNvSpPr/>
          <p:nvPr/>
        </p:nvSpPr>
        <p:spPr>
          <a:xfrm>
            <a:off x="9071" y="667660"/>
            <a:ext cx="9858828" cy="6044036"/>
          </a:xfrm>
          <a:prstGeom prst="rect">
            <a:avLst/>
          </a:prstGeom>
          <a:ln>
            <a:noFill/>
          </a:ln>
        </p:spPr>
        <p:txBody>
          <a:bodyPr wrap="square" anchor="t" anchorCtr="0">
            <a:noAutofit/>
          </a:bodyPr>
          <a:lstStyle/>
          <a:p>
            <a:pPr latinLnBrk="1">
              <a:lnSpc>
                <a:spcPct val="150000"/>
              </a:lnSpc>
            </a:pPr>
            <a:r>
              <a:rPr lang="en-US" altLang="ko-KR" sz="1200" b="1" dirty="0">
                <a:latin typeface="Arial" panose="020B0604020202020204" pitchFamily="34" charset="0"/>
                <a:cs typeface="Arial" panose="020B0604020202020204" pitchFamily="34" charset="0"/>
              </a:rPr>
              <a:t>Q: Does the Plus/Basic model have a </a:t>
            </a:r>
            <a:r>
              <a:rPr lang="en-US" altLang="ko-KR" sz="1200" b="1" dirty="0" err="1">
                <a:latin typeface="Arial" panose="020B0604020202020204" pitchFamily="34" charset="0"/>
                <a:cs typeface="Arial" panose="020B0604020202020204" pitchFamily="34" charset="0"/>
              </a:rPr>
              <a:t>ToF</a:t>
            </a:r>
            <a:r>
              <a:rPr lang="en-US" altLang="ko-KR" sz="1200" b="1" dirty="0">
                <a:latin typeface="Arial" panose="020B0604020202020204" pitchFamily="34" charset="0"/>
                <a:cs typeface="Arial" panose="020B0604020202020204" pitchFamily="34" charset="0"/>
              </a:rPr>
              <a:t> camera?</a:t>
            </a:r>
          </a:p>
          <a:p>
            <a:pPr latinLnBrk="1">
              <a:lnSpc>
                <a:spcPct val="150000"/>
              </a:lnSpc>
            </a:pPr>
            <a:endParaRPr lang="en-US" altLang="ko-KR" sz="1200" dirty="0">
              <a:latin typeface="Arial" panose="020B0604020202020204" pitchFamily="34" charset="0"/>
              <a:cs typeface="Arial" panose="020B0604020202020204" pitchFamily="34" charset="0"/>
            </a:endParaRPr>
          </a:p>
          <a:p>
            <a:pPr latinLnBrk="1">
              <a:lnSpc>
                <a:spcPct val="150000"/>
              </a:lnSpc>
            </a:pPr>
            <a:r>
              <a:rPr lang="en-US" altLang="ko-KR" sz="1200" dirty="0">
                <a:latin typeface="Arial" panose="020B0604020202020204" pitchFamily="34" charset="0"/>
                <a:cs typeface="Arial" panose="020B0604020202020204" pitchFamily="34" charset="0"/>
              </a:rPr>
              <a:t>A: </a:t>
            </a:r>
            <a:r>
              <a:rPr lang="en-US" altLang="ko-KR" sz="1200" dirty="0" err="1">
                <a:latin typeface="Arial" panose="020B0604020202020204" pitchFamily="34" charset="0"/>
                <a:cs typeface="Arial" panose="020B0604020202020204" pitchFamily="34" charset="0"/>
              </a:rPr>
              <a:t>ToF</a:t>
            </a:r>
            <a:r>
              <a:rPr lang="en-US" altLang="ko-KR" sz="1200" dirty="0">
                <a:latin typeface="Arial" panose="020B0604020202020204" pitchFamily="34" charset="0"/>
                <a:cs typeface="Arial" panose="020B0604020202020204" pitchFamily="34" charset="0"/>
              </a:rPr>
              <a:t> (Time of Flight) is not supported, but by using technology, the using experience is same (for example : 3D Scanner unsupported → can measure in 2D using Quick Measure AR Core app)</a:t>
            </a:r>
          </a:p>
          <a:p>
            <a:pPr latinLnBrk="1">
              <a:lnSpc>
                <a:spcPct val="150000"/>
              </a:lnSpc>
            </a:pPr>
            <a:r>
              <a:rPr lang="en-US" altLang="ko-KR" sz="1200" dirty="0">
                <a:latin typeface="Arial" panose="020B0604020202020204" pitchFamily="34" charset="0"/>
                <a:cs typeface="Arial" panose="020B0604020202020204" pitchFamily="34" charset="0"/>
              </a:rPr>
              <a:t>- For S24 Ultra, just like S23 Ultra, </a:t>
            </a:r>
            <a:r>
              <a:rPr lang="en-US" altLang="ko-KR" sz="1200" dirty="0" err="1">
                <a:latin typeface="Arial" panose="020B0604020202020204" pitchFamily="34" charset="0"/>
                <a:cs typeface="Arial" panose="020B0604020202020204" pitchFamily="34" charset="0"/>
              </a:rPr>
              <a:t>ToF</a:t>
            </a:r>
            <a:r>
              <a:rPr lang="en-US" altLang="ko-KR" sz="1200" dirty="0">
                <a:latin typeface="Arial" panose="020B0604020202020204" pitchFamily="34" charset="0"/>
                <a:cs typeface="Arial" panose="020B0604020202020204" pitchFamily="34" charset="0"/>
              </a:rPr>
              <a:t> function is supported by Laser AF equipment  (S24/S24+ Laser AF is not supported)</a:t>
            </a:r>
          </a:p>
          <a:p>
            <a:pPr latinLnBrk="1">
              <a:lnSpc>
                <a:spcPct val="150000"/>
              </a:lnSpc>
            </a:pPr>
            <a:endParaRPr lang="en-US" altLang="ko-KR" sz="1200" dirty="0">
              <a:latin typeface="Arial" panose="020B0604020202020204" pitchFamily="34" charset="0"/>
              <a:cs typeface="Arial" panose="020B0604020202020204" pitchFamily="34" charset="0"/>
            </a:endParaRPr>
          </a:p>
        </p:txBody>
      </p:sp>
      <p:sp>
        <p:nvSpPr>
          <p:cNvPr id="4" name="슬라이드 번호 개체 틀 3"/>
          <p:cNvSpPr>
            <a:spLocks noGrp="1"/>
          </p:cNvSpPr>
          <p:nvPr>
            <p:ph type="sldNum" sz="quarter" idx="11"/>
          </p:nvPr>
        </p:nvSpPr>
        <p:spPr/>
        <p:txBody>
          <a:bodyPr/>
          <a:lstStyle/>
          <a:p>
            <a:pPr>
              <a:defRPr/>
            </a:pPr>
            <a:fld id="{85C512E5-9A75-4191-873E-3C8C8CC18DB3}" type="slidenum">
              <a:rPr lang="en-US" altLang="ko-KR" smtClean="0"/>
              <a:pPr>
                <a:defRPr/>
              </a:pPr>
              <a:t>14</a:t>
            </a:fld>
            <a:endParaRPr lang="en-US" dirty="0"/>
          </a:p>
        </p:txBody>
      </p:sp>
      <p:sp>
        <p:nvSpPr>
          <p:cNvPr id="7" name="Title 1"/>
          <p:cNvSpPr>
            <a:spLocks noGrp="1"/>
          </p:cNvSpPr>
          <p:nvPr>
            <p:ph type="title" idx="4294967295"/>
          </p:nvPr>
        </p:nvSpPr>
        <p:spPr>
          <a:xfrm>
            <a:off x="1" y="1"/>
            <a:ext cx="8510154" cy="668867"/>
          </a:xfrm>
        </p:spPr>
        <p:txBody>
          <a:bodyPr vert="horz" lIns="91440" tIns="45720" rIns="91440" bIns="45720" rtlCol="0" anchor="ctr">
            <a:normAutofit/>
          </a:bodyPr>
          <a:lstStyle/>
          <a:p>
            <a:pPr algn="l"/>
            <a:r>
              <a:rPr lang="en-US" altLang="ko-KR" sz="1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Does the Plus/Basic model have a </a:t>
            </a:r>
            <a:r>
              <a:rPr lang="en-US" altLang="ko-KR" sz="1200" b="1"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ToF</a:t>
            </a:r>
            <a:r>
              <a:rPr lang="en-US" altLang="ko-KR" sz="1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camera?</a:t>
            </a:r>
            <a:endParaRPr lang="en-GB" altLang="ko-KR" sz="1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6" name="직사각형 5"/>
          <p:cNvSpPr/>
          <p:nvPr/>
        </p:nvSpPr>
        <p:spPr>
          <a:xfrm>
            <a:off x="8209439" y="381789"/>
            <a:ext cx="1696561" cy="23589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000" b="1" dirty="0">
                <a:solidFill>
                  <a:schemeClr val="tx1"/>
                </a:solidFill>
              </a:rPr>
              <a:t>Updated at 2024.1.18</a:t>
            </a:r>
            <a:endParaRPr lang="ko-KR" altLang="en-US" sz="1000" b="1" dirty="0">
              <a:solidFill>
                <a:schemeClr val="tx1"/>
              </a:solidFill>
            </a:endParaRPr>
          </a:p>
        </p:txBody>
      </p:sp>
    </p:spTree>
    <p:extLst>
      <p:ext uri="{BB962C8B-B14F-4D97-AF65-F5344CB8AC3E}">
        <p14:creationId xmlns:p14="http://schemas.microsoft.com/office/powerpoint/2010/main" val="39924635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직사각형 8"/>
          <p:cNvSpPr/>
          <p:nvPr/>
        </p:nvSpPr>
        <p:spPr>
          <a:xfrm>
            <a:off x="9071" y="667660"/>
            <a:ext cx="9858828" cy="6044036"/>
          </a:xfrm>
          <a:prstGeom prst="rect">
            <a:avLst/>
          </a:prstGeom>
          <a:ln>
            <a:noFill/>
          </a:ln>
        </p:spPr>
        <p:txBody>
          <a:bodyPr wrap="square" anchor="t" anchorCtr="0">
            <a:noAutofit/>
          </a:bodyPr>
          <a:lstStyle/>
          <a:p>
            <a:pPr latinLnBrk="1">
              <a:lnSpc>
                <a:spcPct val="150000"/>
              </a:lnSpc>
            </a:pPr>
            <a:r>
              <a:rPr lang="en-US" altLang="ko-KR" sz="1200" b="1" dirty="0">
                <a:latin typeface="Arial" panose="020B0604020202020204" pitchFamily="34" charset="0"/>
                <a:cs typeface="Arial" panose="020B0604020202020204" pitchFamily="34" charset="0"/>
              </a:rPr>
              <a:t>Q: What is Instant Slow-</a:t>
            </a:r>
            <a:r>
              <a:rPr lang="en-US" altLang="ko-KR" sz="1200" b="1" dirty="0" err="1">
                <a:latin typeface="Arial" panose="020B0604020202020204" pitchFamily="34" charset="0"/>
                <a:cs typeface="Arial" panose="020B0604020202020204" pitchFamily="34" charset="0"/>
              </a:rPr>
              <a:t>mo</a:t>
            </a:r>
            <a:r>
              <a:rPr lang="en-US" altLang="ko-KR" sz="1200" b="1" dirty="0">
                <a:latin typeface="Arial" panose="020B0604020202020204" pitchFamily="34" charset="0"/>
                <a:cs typeface="Arial" panose="020B0604020202020204" pitchFamily="34" charset="0"/>
              </a:rPr>
              <a:t>?</a:t>
            </a:r>
          </a:p>
          <a:p>
            <a:pPr latinLnBrk="1">
              <a:lnSpc>
                <a:spcPct val="150000"/>
              </a:lnSpc>
            </a:pPr>
            <a:endParaRPr lang="en-US" altLang="ko-KR" sz="1200" dirty="0">
              <a:latin typeface="Arial" panose="020B0604020202020204" pitchFamily="34" charset="0"/>
              <a:cs typeface="Arial" panose="020B0604020202020204" pitchFamily="34" charset="0"/>
            </a:endParaRPr>
          </a:p>
          <a:p>
            <a:pPr latinLnBrk="1">
              <a:lnSpc>
                <a:spcPct val="150000"/>
              </a:lnSpc>
            </a:pPr>
            <a:r>
              <a:rPr lang="en-US" altLang="ko-KR" sz="1200" dirty="0">
                <a:latin typeface="Arial" panose="020B0604020202020204" pitchFamily="34" charset="0"/>
                <a:cs typeface="Arial" panose="020B0604020202020204" pitchFamily="34" charset="0"/>
              </a:rPr>
              <a:t>A: User can watch the video in slow motion and more details while tapping and holding the video screen.</a:t>
            </a:r>
          </a:p>
          <a:p>
            <a:pPr latinLnBrk="1">
              <a:lnSpc>
                <a:spcPct val="150000"/>
              </a:lnSpc>
            </a:pPr>
            <a:r>
              <a:rPr lang="en-US" altLang="ko-KR" sz="1200" dirty="0">
                <a:latin typeface="Arial" panose="020B0604020202020204" pitchFamily="34" charset="0"/>
                <a:cs typeface="Arial" panose="020B0604020202020204" pitchFamily="34" charset="0"/>
              </a:rPr>
              <a:t>- 1/4x Slow motion viewing experience through AI generated intermediate frames</a:t>
            </a:r>
          </a:p>
          <a:p>
            <a:pPr latinLnBrk="1">
              <a:lnSpc>
                <a:spcPct val="150000"/>
              </a:lnSpc>
            </a:pPr>
            <a:r>
              <a:rPr lang="en-US" altLang="ko-KR" sz="1200" dirty="0">
                <a:latin typeface="Arial" panose="020B0604020202020204" pitchFamily="34" charset="0"/>
                <a:cs typeface="Arial" panose="020B0604020202020204" pitchFamily="34" charset="0"/>
              </a:rPr>
              <a:t>- Support video : HD 24fps ~ UHD 60fps</a:t>
            </a:r>
          </a:p>
          <a:p>
            <a:pPr latinLnBrk="1">
              <a:lnSpc>
                <a:spcPct val="150000"/>
              </a:lnSpc>
            </a:pPr>
            <a:r>
              <a:rPr lang="en-US" altLang="ko-KR" sz="1200" dirty="0">
                <a:latin typeface="Arial" panose="020B0604020202020204" pitchFamily="34" charset="0"/>
                <a:cs typeface="Arial" panose="020B0604020202020204" pitchFamily="34" charset="0"/>
              </a:rPr>
              <a:t>- Slow motion video Support : FHD 240fps (1/8x) → 1/32x, UHD 120fps (1/4x) → 1/16x</a:t>
            </a:r>
          </a:p>
          <a:p>
            <a:pPr latinLnBrk="1">
              <a:lnSpc>
                <a:spcPct val="150000"/>
              </a:lnSpc>
            </a:pPr>
            <a:endParaRPr lang="en-US" altLang="ko-KR" sz="1200" dirty="0">
              <a:latin typeface="Arial" panose="020B0604020202020204" pitchFamily="34" charset="0"/>
              <a:cs typeface="Arial" panose="020B0604020202020204" pitchFamily="34" charset="0"/>
            </a:endParaRPr>
          </a:p>
        </p:txBody>
      </p:sp>
      <p:sp>
        <p:nvSpPr>
          <p:cNvPr id="4" name="슬라이드 번호 개체 틀 3"/>
          <p:cNvSpPr>
            <a:spLocks noGrp="1"/>
          </p:cNvSpPr>
          <p:nvPr>
            <p:ph type="sldNum" sz="quarter" idx="11"/>
          </p:nvPr>
        </p:nvSpPr>
        <p:spPr/>
        <p:txBody>
          <a:bodyPr/>
          <a:lstStyle/>
          <a:p>
            <a:pPr>
              <a:defRPr/>
            </a:pPr>
            <a:fld id="{85C512E5-9A75-4191-873E-3C8C8CC18DB3}" type="slidenum">
              <a:rPr lang="en-US" altLang="ko-KR" smtClean="0"/>
              <a:pPr>
                <a:defRPr/>
              </a:pPr>
              <a:t>15</a:t>
            </a:fld>
            <a:endParaRPr lang="en-US" dirty="0"/>
          </a:p>
        </p:txBody>
      </p:sp>
      <p:sp>
        <p:nvSpPr>
          <p:cNvPr id="7" name="Title 1"/>
          <p:cNvSpPr>
            <a:spLocks noGrp="1"/>
          </p:cNvSpPr>
          <p:nvPr>
            <p:ph type="title" idx="4294967295"/>
          </p:nvPr>
        </p:nvSpPr>
        <p:spPr>
          <a:xfrm>
            <a:off x="1" y="1"/>
            <a:ext cx="8510154" cy="668867"/>
          </a:xfrm>
        </p:spPr>
        <p:txBody>
          <a:bodyPr vert="horz" lIns="91440" tIns="45720" rIns="91440" bIns="45720" rtlCol="0" anchor="ctr">
            <a:normAutofit/>
          </a:bodyPr>
          <a:lstStyle/>
          <a:p>
            <a:pPr algn="l"/>
            <a:r>
              <a:rPr lang="en-GB" altLang="ko-KR" sz="1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What is Instant Slow-</a:t>
            </a:r>
            <a:r>
              <a:rPr lang="en-GB" altLang="ko-KR" sz="1200" b="1"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mo</a:t>
            </a:r>
            <a:r>
              <a:rPr lang="en-GB" altLang="ko-KR" sz="1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p:txBody>
      </p:sp>
      <p:sp>
        <p:nvSpPr>
          <p:cNvPr id="6" name="직사각형 5"/>
          <p:cNvSpPr/>
          <p:nvPr/>
        </p:nvSpPr>
        <p:spPr>
          <a:xfrm>
            <a:off x="8209439" y="381789"/>
            <a:ext cx="1696561" cy="23589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000" b="1" dirty="0">
                <a:solidFill>
                  <a:schemeClr val="tx1"/>
                </a:solidFill>
              </a:rPr>
              <a:t>Updated at 2024.1.18</a:t>
            </a:r>
            <a:endParaRPr lang="ko-KR" altLang="en-US" sz="1000" b="1" dirty="0">
              <a:solidFill>
                <a:schemeClr val="tx1"/>
              </a:solidFill>
            </a:endParaRPr>
          </a:p>
        </p:txBody>
      </p:sp>
    </p:spTree>
    <p:extLst>
      <p:ext uri="{BB962C8B-B14F-4D97-AF65-F5344CB8AC3E}">
        <p14:creationId xmlns:p14="http://schemas.microsoft.com/office/powerpoint/2010/main" val="22595611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직사각형 8"/>
          <p:cNvSpPr/>
          <p:nvPr/>
        </p:nvSpPr>
        <p:spPr>
          <a:xfrm>
            <a:off x="9071" y="667660"/>
            <a:ext cx="9858828" cy="6044036"/>
          </a:xfrm>
          <a:prstGeom prst="rect">
            <a:avLst/>
          </a:prstGeom>
          <a:ln>
            <a:noFill/>
          </a:ln>
        </p:spPr>
        <p:txBody>
          <a:bodyPr wrap="square" anchor="t" anchorCtr="0">
            <a:noAutofit/>
          </a:bodyPr>
          <a:lstStyle/>
          <a:p>
            <a:pPr latinLnBrk="1">
              <a:lnSpc>
                <a:spcPct val="150000"/>
              </a:lnSpc>
            </a:pPr>
            <a:r>
              <a:rPr lang="en-US" altLang="ko-KR" sz="1200" b="1" dirty="0">
                <a:latin typeface="Arial" panose="020B0604020202020204" pitchFamily="34" charset="0"/>
                <a:cs typeface="Arial" panose="020B0604020202020204" pitchFamily="34" charset="0"/>
              </a:rPr>
              <a:t>Q: Is UWB(Ultra Wide Band) supported?</a:t>
            </a:r>
          </a:p>
          <a:p>
            <a:pPr latinLnBrk="1">
              <a:lnSpc>
                <a:spcPct val="150000"/>
              </a:lnSpc>
            </a:pPr>
            <a:endParaRPr lang="en-US" altLang="ko-KR" sz="1200" dirty="0">
              <a:latin typeface="Arial" panose="020B0604020202020204" pitchFamily="34" charset="0"/>
              <a:cs typeface="Arial" panose="020B0604020202020204" pitchFamily="34" charset="0"/>
            </a:endParaRPr>
          </a:p>
          <a:p>
            <a:pPr latinLnBrk="1">
              <a:lnSpc>
                <a:spcPct val="150000"/>
              </a:lnSpc>
            </a:pPr>
            <a:r>
              <a:rPr lang="en-US" altLang="ko-KR" sz="1200" dirty="0">
                <a:latin typeface="Arial" panose="020B0604020202020204" pitchFamily="34" charset="0"/>
                <a:cs typeface="Arial" panose="020B0604020202020204" pitchFamily="34" charset="0"/>
              </a:rPr>
              <a:t>A: S24+/S24 Ultra only supported (S24 Basic model is not supported)</a:t>
            </a:r>
          </a:p>
          <a:p>
            <a:pPr latinLnBrk="1">
              <a:lnSpc>
                <a:spcPct val="150000"/>
              </a:lnSpc>
            </a:pPr>
            <a:endParaRPr lang="en-US" altLang="ko-KR" sz="1200" dirty="0">
              <a:latin typeface="Arial" panose="020B0604020202020204" pitchFamily="34" charset="0"/>
              <a:cs typeface="Arial" panose="020B0604020202020204" pitchFamily="34" charset="0"/>
            </a:endParaRPr>
          </a:p>
        </p:txBody>
      </p:sp>
      <p:sp>
        <p:nvSpPr>
          <p:cNvPr id="4" name="슬라이드 번호 개체 틀 3"/>
          <p:cNvSpPr>
            <a:spLocks noGrp="1"/>
          </p:cNvSpPr>
          <p:nvPr>
            <p:ph type="sldNum" sz="quarter" idx="11"/>
          </p:nvPr>
        </p:nvSpPr>
        <p:spPr/>
        <p:txBody>
          <a:bodyPr/>
          <a:lstStyle/>
          <a:p>
            <a:pPr>
              <a:defRPr/>
            </a:pPr>
            <a:fld id="{85C512E5-9A75-4191-873E-3C8C8CC18DB3}" type="slidenum">
              <a:rPr lang="en-US" altLang="ko-KR" smtClean="0"/>
              <a:pPr>
                <a:defRPr/>
              </a:pPr>
              <a:t>16</a:t>
            </a:fld>
            <a:endParaRPr lang="en-US" dirty="0"/>
          </a:p>
        </p:txBody>
      </p:sp>
      <p:sp>
        <p:nvSpPr>
          <p:cNvPr id="7" name="Title 1"/>
          <p:cNvSpPr>
            <a:spLocks noGrp="1"/>
          </p:cNvSpPr>
          <p:nvPr>
            <p:ph type="title" idx="4294967295"/>
          </p:nvPr>
        </p:nvSpPr>
        <p:spPr>
          <a:xfrm>
            <a:off x="1" y="1"/>
            <a:ext cx="8510154" cy="668867"/>
          </a:xfrm>
        </p:spPr>
        <p:txBody>
          <a:bodyPr vert="horz" lIns="91440" tIns="45720" rIns="91440" bIns="45720" rtlCol="0" anchor="ctr">
            <a:normAutofit/>
          </a:bodyPr>
          <a:lstStyle/>
          <a:p>
            <a:pPr algn="l"/>
            <a:r>
              <a:rPr lang="en-US" altLang="ko-KR" sz="1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Is UWB(Ultra Wide Band) supported?</a:t>
            </a:r>
            <a:endParaRPr lang="en-GB" altLang="ko-KR" sz="1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6" name="직사각형 5"/>
          <p:cNvSpPr/>
          <p:nvPr/>
        </p:nvSpPr>
        <p:spPr>
          <a:xfrm>
            <a:off x="8209439" y="381789"/>
            <a:ext cx="1696561" cy="23589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000" b="1" dirty="0">
                <a:solidFill>
                  <a:schemeClr val="tx1"/>
                </a:solidFill>
              </a:rPr>
              <a:t>Updated at 2024.1.18</a:t>
            </a:r>
            <a:endParaRPr lang="ko-KR" altLang="en-US" sz="1000" b="1" dirty="0">
              <a:solidFill>
                <a:schemeClr val="tx1"/>
              </a:solidFill>
            </a:endParaRPr>
          </a:p>
        </p:txBody>
      </p:sp>
    </p:spTree>
    <p:extLst>
      <p:ext uri="{BB962C8B-B14F-4D97-AF65-F5344CB8AC3E}">
        <p14:creationId xmlns:p14="http://schemas.microsoft.com/office/powerpoint/2010/main" val="22733151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직사각형 8"/>
          <p:cNvSpPr/>
          <p:nvPr/>
        </p:nvSpPr>
        <p:spPr>
          <a:xfrm>
            <a:off x="9071" y="667660"/>
            <a:ext cx="9858828" cy="6044036"/>
          </a:xfrm>
          <a:prstGeom prst="rect">
            <a:avLst/>
          </a:prstGeom>
          <a:ln>
            <a:noFill/>
          </a:ln>
        </p:spPr>
        <p:txBody>
          <a:bodyPr wrap="square" anchor="t" anchorCtr="0">
            <a:noAutofit/>
          </a:bodyPr>
          <a:lstStyle/>
          <a:p>
            <a:pPr latinLnBrk="1">
              <a:lnSpc>
                <a:spcPct val="150000"/>
              </a:lnSpc>
            </a:pPr>
            <a:r>
              <a:rPr lang="en-US" altLang="ko-KR" sz="1200" b="1" dirty="0">
                <a:latin typeface="Arial" panose="020B0604020202020204" pitchFamily="34" charset="0"/>
                <a:cs typeface="Arial" panose="020B0604020202020204" pitchFamily="34" charset="0"/>
              </a:rPr>
              <a:t>Q: What improvements are has been made about Quick Share?</a:t>
            </a:r>
          </a:p>
          <a:p>
            <a:pPr latinLnBrk="1">
              <a:lnSpc>
                <a:spcPct val="150000"/>
              </a:lnSpc>
            </a:pPr>
            <a:endParaRPr lang="en-US" altLang="ko-KR" sz="1200" dirty="0">
              <a:latin typeface="Arial" panose="020B0604020202020204" pitchFamily="34" charset="0"/>
              <a:cs typeface="Arial" panose="020B0604020202020204" pitchFamily="34" charset="0"/>
            </a:endParaRPr>
          </a:p>
          <a:p>
            <a:pPr latinLnBrk="1">
              <a:lnSpc>
                <a:spcPct val="150000"/>
              </a:lnSpc>
            </a:pPr>
            <a:r>
              <a:rPr lang="en-US" altLang="ko-KR" sz="1200" dirty="0">
                <a:latin typeface="Arial" panose="020B0604020202020204" pitchFamily="34" charset="0"/>
                <a:cs typeface="Arial" panose="020B0604020202020204" pitchFamily="34" charset="0"/>
              </a:rPr>
              <a:t>A: By integrating with Nearby Share, Quick Share support devices will be expanded to third-party Android devices.</a:t>
            </a:r>
          </a:p>
          <a:p>
            <a:pPr latinLnBrk="1">
              <a:lnSpc>
                <a:spcPct val="150000"/>
              </a:lnSpc>
            </a:pPr>
            <a:endParaRPr lang="en-US" altLang="ko-KR" sz="1200" dirty="0">
              <a:latin typeface="Arial" panose="020B0604020202020204" pitchFamily="34" charset="0"/>
              <a:cs typeface="Arial" panose="020B0604020202020204" pitchFamily="34" charset="0"/>
            </a:endParaRPr>
          </a:p>
        </p:txBody>
      </p:sp>
      <p:sp>
        <p:nvSpPr>
          <p:cNvPr id="4" name="슬라이드 번호 개체 틀 3"/>
          <p:cNvSpPr>
            <a:spLocks noGrp="1"/>
          </p:cNvSpPr>
          <p:nvPr>
            <p:ph type="sldNum" sz="quarter" idx="11"/>
          </p:nvPr>
        </p:nvSpPr>
        <p:spPr/>
        <p:txBody>
          <a:bodyPr/>
          <a:lstStyle/>
          <a:p>
            <a:pPr>
              <a:defRPr/>
            </a:pPr>
            <a:fld id="{85C512E5-9A75-4191-873E-3C8C8CC18DB3}" type="slidenum">
              <a:rPr lang="en-US" altLang="ko-KR" smtClean="0"/>
              <a:pPr>
                <a:defRPr/>
              </a:pPr>
              <a:t>17</a:t>
            </a:fld>
            <a:endParaRPr lang="en-US" dirty="0"/>
          </a:p>
        </p:txBody>
      </p:sp>
      <p:sp>
        <p:nvSpPr>
          <p:cNvPr id="7" name="Title 1"/>
          <p:cNvSpPr>
            <a:spLocks noGrp="1"/>
          </p:cNvSpPr>
          <p:nvPr>
            <p:ph type="title" idx="4294967295"/>
          </p:nvPr>
        </p:nvSpPr>
        <p:spPr>
          <a:xfrm>
            <a:off x="1" y="1"/>
            <a:ext cx="8510154" cy="668867"/>
          </a:xfrm>
        </p:spPr>
        <p:txBody>
          <a:bodyPr vert="horz" lIns="91440" tIns="45720" rIns="91440" bIns="45720" rtlCol="0" anchor="ctr">
            <a:normAutofit/>
          </a:bodyPr>
          <a:lstStyle/>
          <a:p>
            <a:pPr algn="l"/>
            <a:r>
              <a:rPr lang="en-US" altLang="ko-KR" sz="1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What improvements are has been made about Quick Share?</a:t>
            </a:r>
            <a:endParaRPr lang="en-GB" altLang="ko-KR" sz="1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6" name="직사각형 5"/>
          <p:cNvSpPr/>
          <p:nvPr/>
        </p:nvSpPr>
        <p:spPr>
          <a:xfrm>
            <a:off x="8209439" y="381789"/>
            <a:ext cx="1696561" cy="23589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000" b="1" dirty="0">
                <a:solidFill>
                  <a:schemeClr val="tx1"/>
                </a:solidFill>
              </a:rPr>
              <a:t>Updated at 2024.1.18</a:t>
            </a:r>
            <a:endParaRPr lang="ko-KR" altLang="en-US" sz="1000" b="1" dirty="0">
              <a:solidFill>
                <a:schemeClr val="tx1"/>
              </a:solidFill>
            </a:endParaRPr>
          </a:p>
        </p:txBody>
      </p:sp>
    </p:spTree>
    <p:extLst>
      <p:ext uri="{BB962C8B-B14F-4D97-AF65-F5344CB8AC3E}">
        <p14:creationId xmlns:p14="http://schemas.microsoft.com/office/powerpoint/2010/main" val="37634414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직사각형 8"/>
          <p:cNvSpPr/>
          <p:nvPr/>
        </p:nvSpPr>
        <p:spPr>
          <a:xfrm>
            <a:off x="9071" y="667660"/>
            <a:ext cx="9858828" cy="6044036"/>
          </a:xfrm>
          <a:prstGeom prst="rect">
            <a:avLst/>
          </a:prstGeom>
          <a:ln>
            <a:noFill/>
          </a:ln>
        </p:spPr>
        <p:txBody>
          <a:bodyPr wrap="square" anchor="t" anchorCtr="0">
            <a:noAutofit/>
          </a:bodyPr>
          <a:lstStyle/>
          <a:p>
            <a:pPr latinLnBrk="1">
              <a:lnSpc>
                <a:spcPct val="150000"/>
              </a:lnSpc>
            </a:pPr>
            <a:r>
              <a:rPr lang="en-US" altLang="ko-KR" sz="1200" b="1" dirty="0">
                <a:latin typeface="Arial" panose="020B0604020202020204" pitchFamily="34" charset="0"/>
                <a:cs typeface="Arial" panose="020B0604020202020204" pitchFamily="34" charset="0"/>
              </a:rPr>
              <a:t>Q: What is Audio Streaming?</a:t>
            </a:r>
          </a:p>
          <a:p>
            <a:pPr latinLnBrk="1">
              <a:lnSpc>
                <a:spcPct val="150000"/>
              </a:lnSpc>
            </a:pPr>
            <a:endParaRPr lang="en-US" altLang="ko-KR" sz="1200" dirty="0">
              <a:latin typeface="Arial" panose="020B0604020202020204" pitchFamily="34" charset="0"/>
              <a:cs typeface="Arial" panose="020B0604020202020204" pitchFamily="34" charset="0"/>
            </a:endParaRPr>
          </a:p>
          <a:p>
            <a:pPr latinLnBrk="1">
              <a:lnSpc>
                <a:spcPct val="150000"/>
              </a:lnSpc>
            </a:pPr>
            <a:r>
              <a:rPr lang="en-US" altLang="ko-KR" sz="1200" dirty="0">
                <a:latin typeface="Arial" panose="020B0604020202020204" pitchFamily="34" charset="0"/>
                <a:cs typeface="Arial" panose="020B0604020202020204" pitchFamily="34" charset="0"/>
              </a:rPr>
              <a:t>A: When the user’s phone and PC are connected by Link to Windows/Phone Link and the Phone app is running on the PC, the user can choose to listen to audio on apps either on the phone or the PC.</a:t>
            </a:r>
          </a:p>
          <a:p>
            <a:pPr latinLnBrk="1">
              <a:lnSpc>
                <a:spcPct val="150000"/>
              </a:lnSpc>
            </a:pPr>
            <a:endParaRPr lang="en-US" altLang="ko-KR" sz="1200" dirty="0">
              <a:latin typeface="Arial" panose="020B0604020202020204" pitchFamily="34" charset="0"/>
              <a:cs typeface="Arial" panose="020B0604020202020204" pitchFamily="34" charset="0"/>
            </a:endParaRPr>
          </a:p>
        </p:txBody>
      </p:sp>
      <p:sp>
        <p:nvSpPr>
          <p:cNvPr id="4" name="슬라이드 번호 개체 틀 3"/>
          <p:cNvSpPr>
            <a:spLocks noGrp="1"/>
          </p:cNvSpPr>
          <p:nvPr>
            <p:ph type="sldNum" sz="quarter" idx="11"/>
          </p:nvPr>
        </p:nvSpPr>
        <p:spPr/>
        <p:txBody>
          <a:bodyPr/>
          <a:lstStyle/>
          <a:p>
            <a:pPr>
              <a:defRPr/>
            </a:pPr>
            <a:fld id="{85C512E5-9A75-4191-873E-3C8C8CC18DB3}" type="slidenum">
              <a:rPr lang="en-US" altLang="ko-KR" smtClean="0"/>
              <a:pPr>
                <a:defRPr/>
              </a:pPr>
              <a:t>18</a:t>
            </a:fld>
            <a:endParaRPr lang="en-US" dirty="0"/>
          </a:p>
        </p:txBody>
      </p:sp>
      <p:sp>
        <p:nvSpPr>
          <p:cNvPr id="7" name="Title 1"/>
          <p:cNvSpPr>
            <a:spLocks noGrp="1"/>
          </p:cNvSpPr>
          <p:nvPr>
            <p:ph type="title" idx="4294967295"/>
          </p:nvPr>
        </p:nvSpPr>
        <p:spPr>
          <a:xfrm>
            <a:off x="1" y="1"/>
            <a:ext cx="8510154" cy="668867"/>
          </a:xfrm>
        </p:spPr>
        <p:txBody>
          <a:bodyPr vert="horz" lIns="91440" tIns="45720" rIns="91440" bIns="45720" rtlCol="0" anchor="ctr">
            <a:normAutofit/>
          </a:bodyPr>
          <a:lstStyle/>
          <a:p>
            <a:pPr algn="l"/>
            <a:r>
              <a:rPr lang="en-GB" altLang="ko-KR" sz="1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[Link to Windows]</a:t>
            </a:r>
            <a:br>
              <a:rPr lang="en-GB" altLang="ko-KR" sz="1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GB" altLang="ko-KR" sz="1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What is Audio Streaming?</a:t>
            </a:r>
          </a:p>
        </p:txBody>
      </p:sp>
      <p:sp>
        <p:nvSpPr>
          <p:cNvPr id="6" name="직사각형 5"/>
          <p:cNvSpPr/>
          <p:nvPr/>
        </p:nvSpPr>
        <p:spPr>
          <a:xfrm>
            <a:off x="8209439" y="381789"/>
            <a:ext cx="1696561" cy="23589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000" b="1" dirty="0">
                <a:solidFill>
                  <a:schemeClr val="tx1"/>
                </a:solidFill>
              </a:rPr>
              <a:t>Updated at 2024.1.18</a:t>
            </a:r>
            <a:endParaRPr lang="ko-KR" altLang="en-US" sz="1000" b="1" dirty="0">
              <a:solidFill>
                <a:schemeClr val="tx1"/>
              </a:solidFill>
            </a:endParaRPr>
          </a:p>
        </p:txBody>
      </p:sp>
    </p:spTree>
    <p:extLst>
      <p:ext uri="{BB962C8B-B14F-4D97-AF65-F5344CB8AC3E}">
        <p14:creationId xmlns:p14="http://schemas.microsoft.com/office/powerpoint/2010/main" val="8499337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직사각형 8"/>
          <p:cNvSpPr/>
          <p:nvPr/>
        </p:nvSpPr>
        <p:spPr>
          <a:xfrm>
            <a:off x="9071" y="667660"/>
            <a:ext cx="9858828" cy="6044036"/>
          </a:xfrm>
          <a:prstGeom prst="rect">
            <a:avLst/>
          </a:prstGeom>
          <a:ln>
            <a:noFill/>
          </a:ln>
        </p:spPr>
        <p:txBody>
          <a:bodyPr wrap="square" anchor="t" anchorCtr="0">
            <a:noAutofit/>
          </a:bodyPr>
          <a:lstStyle/>
          <a:p>
            <a:pPr latinLnBrk="1">
              <a:lnSpc>
                <a:spcPct val="150000"/>
              </a:lnSpc>
            </a:pPr>
            <a:r>
              <a:rPr lang="en-US" altLang="ko-KR" sz="1200" b="1" dirty="0">
                <a:latin typeface="Arial" panose="020B0604020202020204" pitchFamily="34" charset="0"/>
                <a:cs typeface="Arial" panose="020B0604020202020204" pitchFamily="34" charset="0"/>
              </a:rPr>
              <a:t>Q: What is Instant Hotspot?</a:t>
            </a:r>
          </a:p>
          <a:p>
            <a:pPr latinLnBrk="1">
              <a:lnSpc>
                <a:spcPct val="150000"/>
              </a:lnSpc>
            </a:pPr>
            <a:endParaRPr lang="en-US" altLang="ko-KR" sz="1200" dirty="0">
              <a:latin typeface="Arial" panose="020B0604020202020204" pitchFamily="34" charset="0"/>
              <a:cs typeface="Arial" panose="020B0604020202020204" pitchFamily="34" charset="0"/>
            </a:endParaRPr>
          </a:p>
          <a:p>
            <a:pPr latinLnBrk="1">
              <a:lnSpc>
                <a:spcPct val="150000"/>
              </a:lnSpc>
            </a:pPr>
            <a:r>
              <a:rPr lang="en-US" altLang="ko-KR" sz="1200" dirty="0">
                <a:latin typeface="Arial" panose="020B0604020202020204" pitchFamily="34" charset="0"/>
                <a:cs typeface="Arial" panose="020B0604020202020204" pitchFamily="34" charset="0"/>
              </a:rPr>
              <a:t>A: PC's Wi-Fi list shows a phone connected through Link to Windows, and when the customers attempt to connect, their phone's Hotspot turns on and connects. </a:t>
            </a:r>
          </a:p>
          <a:p>
            <a:pPr latinLnBrk="1">
              <a:lnSpc>
                <a:spcPct val="150000"/>
              </a:lnSpc>
            </a:pPr>
            <a:endParaRPr lang="en-US" altLang="ko-KR" sz="1200" dirty="0">
              <a:latin typeface="Arial" panose="020B0604020202020204" pitchFamily="34" charset="0"/>
              <a:cs typeface="Arial" panose="020B0604020202020204" pitchFamily="34" charset="0"/>
            </a:endParaRPr>
          </a:p>
          <a:p>
            <a:pPr latinLnBrk="1">
              <a:lnSpc>
                <a:spcPct val="150000"/>
              </a:lnSpc>
            </a:pPr>
            <a:r>
              <a:rPr lang="en-US" altLang="ko-KR" sz="1200" dirty="0">
                <a:latin typeface="Arial" panose="020B0604020202020204" pitchFamily="34" charset="0"/>
                <a:cs typeface="Arial" panose="020B0604020202020204" pitchFamily="34" charset="0"/>
              </a:rPr>
              <a:t>※ Enable users to use Mobile Hotspot without touching the phone</a:t>
            </a:r>
          </a:p>
          <a:p>
            <a:pPr latinLnBrk="1">
              <a:lnSpc>
                <a:spcPct val="150000"/>
              </a:lnSpc>
            </a:pPr>
            <a:endParaRPr lang="en-US" altLang="ko-KR" sz="1200" dirty="0">
              <a:latin typeface="Arial" panose="020B0604020202020204" pitchFamily="34" charset="0"/>
              <a:cs typeface="Arial" panose="020B0604020202020204" pitchFamily="34" charset="0"/>
            </a:endParaRPr>
          </a:p>
        </p:txBody>
      </p:sp>
      <p:sp>
        <p:nvSpPr>
          <p:cNvPr id="4" name="슬라이드 번호 개체 틀 3"/>
          <p:cNvSpPr>
            <a:spLocks noGrp="1"/>
          </p:cNvSpPr>
          <p:nvPr>
            <p:ph type="sldNum" sz="quarter" idx="11"/>
          </p:nvPr>
        </p:nvSpPr>
        <p:spPr/>
        <p:txBody>
          <a:bodyPr/>
          <a:lstStyle/>
          <a:p>
            <a:pPr>
              <a:defRPr/>
            </a:pPr>
            <a:fld id="{85C512E5-9A75-4191-873E-3C8C8CC18DB3}" type="slidenum">
              <a:rPr lang="en-US" altLang="ko-KR" smtClean="0"/>
              <a:pPr>
                <a:defRPr/>
              </a:pPr>
              <a:t>19</a:t>
            </a:fld>
            <a:endParaRPr lang="en-US" dirty="0"/>
          </a:p>
        </p:txBody>
      </p:sp>
      <p:sp>
        <p:nvSpPr>
          <p:cNvPr id="7" name="Title 1"/>
          <p:cNvSpPr>
            <a:spLocks noGrp="1"/>
          </p:cNvSpPr>
          <p:nvPr>
            <p:ph type="title" idx="4294967295"/>
          </p:nvPr>
        </p:nvSpPr>
        <p:spPr>
          <a:xfrm>
            <a:off x="1" y="1"/>
            <a:ext cx="8510154" cy="668867"/>
          </a:xfrm>
        </p:spPr>
        <p:txBody>
          <a:bodyPr vert="horz" lIns="91440" tIns="45720" rIns="91440" bIns="45720" rtlCol="0" anchor="ctr">
            <a:normAutofit/>
          </a:bodyPr>
          <a:lstStyle/>
          <a:p>
            <a:pPr algn="l"/>
            <a:r>
              <a:rPr lang="en-GB" altLang="ko-KR" sz="1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[Link to Windows]</a:t>
            </a:r>
            <a:br>
              <a:rPr lang="en-GB" altLang="ko-KR" sz="1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GB" altLang="ko-KR" sz="1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What is Instant Hotspot?</a:t>
            </a:r>
          </a:p>
        </p:txBody>
      </p:sp>
      <p:sp>
        <p:nvSpPr>
          <p:cNvPr id="6" name="직사각형 5"/>
          <p:cNvSpPr/>
          <p:nvPr/>
        </p:nvSpPr>
        <p:spPr>
          <a:xfrm>
            <a:off x="8209439" y="381789"/>
            <a:ext cx="1696561" cy="23589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000" b="1" dirty="0">
                <a:solidFill>
                  <a:schemeClr val="tx1"/>
                </a:solidFill>
              </a:rPr>
              <a:t>Updated at 2024.1.18</a:t>
            </a:r>
            <a:endParaRPr lang="ko-KR" altLang="en-US" sz="1000" b="1" dirty="0">
              <a:solidFill>
                <a:schemeClr val="tx1"/>
              </a:solidFill>
            </a:endParaRPr>
          </a:p>
        </p:txBody>
      </p:sp>
    </p:spTree>
    <p:extLst>
      <p:ext uri="{BB962C8B-B14F-4D97-AF65-F5344CB8AC3E}">
        <p14:creationId xmlns:p14="http://schemas.microsoft.com/office/powerpoint/2010/main" val="13119733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슬라이드 번호 개체 틀 3"/>
          <p:cNvSpPr>
            <a:spLocks noGrp="1"/>
          </p:cNvSpPr>
          <p:nvPr>
            <p:ph type="sldNum" sz="quarter" idx="11"/>
          </p:nvPr>
        </p:nvSpPr>
        <p:spPr/>
        <p:txBody>
          <a:bodyPr/>
          <a:lstStyle/>
          <a:p>
            <a:pPr>
              <a:defRPr/>
            </a:pPr>
            <a:fld id="{85C512E5-9A75-4191-873E-3C8C8CC18DB3}" type="slidenum">
              <a:rPr lang="en-US" altLang="ko-KR" smtClean="0"/>
              <a:pPr>
                <a:defRPr/>
              </a:pPr>
              <a:t>2</a:t>
            </a:fld>
            <a:endParaRPr lang="en-US" dirty="0"/>
          </a:p>
        </p:txBody>
      </p:sp>
      <p:sp>
        <p:nvSpPr>
          <p:cNvPr id="6" name="TextBox 5"/>
          <p:cNvSpPr txBox="1"/>
          <p:nvPr/>
        </p:nvSpPr>
        <p:spPr>
          <a:xfrm>
            <a:off x="18057" y="76563"/>
            <a:ext cx="7431220" cy="461665"/>
          </a:xfrm>
          <a:prstGeom prst="rect">
            <a:avLst/>
          </a:prstGeom>
          <a:noFill/>
        </p:spPr>
        <p:txBody>
          <a:bodyPr>
            <a:spAutoFit/>
          </a:bodyPr>
          <a:lstStyle/>
          <a:p>
            <a:pPr fontAlgn="base">
              <a:spcBef>
                <a:spcPct val="0"/>
              </a:spcBef>
              <a:spcAft>
                <a:spcPct val="0"/>
              </a:spcAft>
              <a:defRPr/>
            </a:pPr>
            <a:r>
              <a:rPr kumimoji="1" lang="en-US" altLang="ko-KR" sz="2400" b="1" dirty="0">
                <a:solidFill>
                  <a:prstClr val="white"/>
                </a:solidFill>
                <a:ea typeface="굴림" charset="-127"/>
              </a:rPr>
              <a:t>Notice</a:t>
            </a:r>
            <a:endParaRPr kumimoji="1" lang="ko-KR" altLang="en-US" sz="2400" dirty="0">
              <a:solidFill>
                <a:prstClr val="white"/>
              </a:solidFill>
              <a:ea typeface="굴림" charset="-127"/>
            </a:endParaRPr>
          </a:p>
        </p:txBody>
      </p:sp>
      <p:sp>
        <p:nvSpPr>
          <p:cNvPr id="11" name="Text Box 3"/>
          <p:cNvSpPr txBox="1">
            <a:spLocks noChangeArrowheads="1"/>
          </p:cNvSpPr>
          <p:nvPr/>
        </p:nvSpPr>
        <p:spPr bwMode="auto">
          <a:xfrm>
            <a:off x="194472" y="812828"/>
            <a:ext cx="9517327" cy="1631216"/>
          </a:xfrm>
          <a:prstGeom prst="rect">
            <a:avLst/>
          </a:prstGeom>
          <a:noFill/>
          <a:ln w="9525" algn="ctr">
            <a:solidFill>
              <a:schemeClr val="tx1">
                <a:lumMod val="75000"/>
                <a:lumOff val="25000"/>
              </a:schemeClr>
            </a:solidFill>
            <a:miter lim="800000"/>
            <a:headEnd/>
            <a:tailEnd/>
          </a:ln>
        </p:spPr>
        <p:txBody>
          <a:bodyPr anchor="ctr">
            <a:spAutoFit/>
          </a:bodyPr>
          <a:lstStyle/>
          <a:p>
            <a:pPr>
              <a:lnSpc>
                <a:spcPct val="200000"/>
              </a:lnSpc>
              <a:defRPr/>
            </a:pPr>
            <a:r>
              <a:rPr lang="en-US" altLang="ko-KR" sz="1000" b="1" dirty="0">
                <a:solidFill>
                  <a:srgbClr val="0000FF"/>
                </a:solidFill>
                <a:latin typeface="Arial" panose="020B0604020202020204" pitchFamily="34" charset="0"/>
                <a:ea typeface="HY견고딕" pitchFamily="18" charset="-127"/>
                <a:cs typeface="Arial" panose="020B0604020202020204" pitchFamily="34" charset="0"/>
              </a:rPr>
              <a:t>Notice: </a:t>
            </a:r>
          </a:p>
          <a:p>
            <a:pPr>
              <a:lnSpc>
                <a:spcPct val="200000"/>
              </a:lnSpc>
              <a:defRPr/>
            </a:pPr>
            <a:r>
              <a:rPr lang="en-US" altLang="ko-KR" sz="1000" dirty="0">
                <a:solidFill>
                  <a:srgbClr val="0000FF"/>
                </a:solidFill>
                <a:latin typeface="Arial" panose="020B0604020202020204" pitchFamily="34" charset="0"/>
                <a:ea typeface="HY견고딕" pitchFamily="18" charset="-127"/>
                <a:cs typeface="Arial" panose="020B0604020202020204" pitchFamily="34" charset="0"/>
              </a:rPr>
              <a:t>All functions, features, specifications and other product  information provided in this document including, </a:t>
            </a:r>
          </a:p>
          <a:p>
            <a:pPr>
              <a:lnSpc>
                <a:spcPct val="200000"/>
              </a:lnSpc>
              <a:defRPr/>
            </a:pPr>
            <a:r>
              <a:rPr lang="en-US" altLang="ko-KR" sz="1000" dirty="0">
                <a:solidFill>
                  <a:srgbClr val="0000FF"/>
                </a:solidFill>
                <a:latin typeface="Arial" panose="020B0604020202020204" pitchFamily="34" charset="0"/>
                <a:ea typeface="HY견고딕" pitchFamily="18" charset="-127"/>
                <a:cs typeface="Arial" panose="020B0604020202020204" pitchFamily="34" charset="0"/>
              </a:rPr>
              <a:t>but not limited to, the benefits, design, pricing, components, performance, availability, and capabilities of </a:t>
            </a:r>
          </a:p>
          <a:p>
            <a:pPr>
              <a:lnSpc>
                <a:spcPct val="200000"/>
              </a:lnSpc>
              <a:defRPr/>
            </a:pPr>
            <a:r>
              <a:rPr lang="en-US" altLang="ko-KR" sz="1000" dirty="0">
                <a:solidFill>
                  <a:srgbClr val="0000FF"/>
                </a:solidFill>
                <a:latin typeface="Arial" panose="020B0604020202020204" pitchFamily="34" charset="0"/>
                <a:ea typeface="HY견고딕" pitchFamily="18" charset="-127"/>
                <a:cs typeface="Arial" panose="020B0604020202020204" pitchFamily="34" charset="0"/>
              </a:rPr>
              <a:t>the product are subject to change  without notice or obligation. Samsung reserves the right to make changes </a:t>
            </a:r>
          </a:p>
          <a:p>
            <a:pPr>
              <a:lnSpc>
                <a:spcPct val="200000"/>
              </a:lnSpc>
              <a:defRPr/>
            </a:pPr>
            <a:r>
              <a:rPr lang="en-US" altLang="ko-KR" sz="1000" dirty="0">
                <a:solidFill>
                  <a:srgbClr val="0000FF"/>
                </a:solidFill>
                <a:latin typeface="Arial" panose="020B0604020202020204" pitchFamily="34" charset="0"/>
                <a:ea typeface="HY견고딕" pitchFamily="18" charset="-127"/>
                <a:cs typeface="Arial" panose="020B0604020202020204" pitchFamily="34" charset="0"/>
              </a:rPr>
              <a:t>to this document and the product described herein, at anytime, without obligation on Samsung to provide notification of such change.</a:t>
            </a:r>
          </a:p>
        </p:txBody>
      </p:sp>
      <p:sp>
        <p:nvSpPr>
          <p:cNvPr id="12" name="TextBox 11"/>
          <p:cNvSpPr txBox="1"/>
          <p:nvPr/>
        </p:nvSpPr>
        <p:spPr>
          <a:xfrm>
            <a:off x="194472" y="2492897"/>
            <a:ext cx="4151649" cy="276999"/>
          </a:xfrm>
          <a:prstGeom prst="rect">
            <a:avLst/>
          </a:prstGeom>
          <a:noFill/>
          <a:ln>
            <a:solidFill>
              <a:schemeClr val="accent1"/>
            </a:solidFill>
          </a:ln>
        </p:spPr>
        <p:txBody>
          <a:bodyPr wrap="none" rtlCol="0">
            <a:spAutoFit/>
          </a:bodyPr>
          <a:lstStyle/>
          <a:p>
            <a:r>
              <a:rPr lang="en-GB" sz="1200" dirty="0">
                <a:latin typeface="Arial" panose="020B0604020202020204" pitchFamily="34" charset="0"/>
                <a:cs typeface="Arial" panose="020B0604020202020204" pitchFamily="34" charset="0"/>
              </a:rPr>
              <a:t>Please see the end of this guide for Version History details</a:t>
            </a:r>
          </a:p>
        </p:txBody>
      </p:sp>
      <p:sp>
        <p:nvSpPr>
          <p:cNvPr id="13" name="Text Box 3"/>
          <p:cNvSpPr txBox="1">
            <a:spLocks noChangeArrowheads="1"/>
          </p:cNvSpPr>
          <p:nvPr/>
        </p:nvSpPr>
        <p:spPr bwMode="auto">
          <a:xfrm>
            <a:off x="194202" y="2852936"/>
            <a:ext cx="9517327" cy="1502976"/>
          </a:xfrm>
          <a:prstGeom prst="rect">
            <a:avLst/>
          </a:prstGeom>
          <a:noFill/>
          <a:ln w="9525" algn="ctr">
            <a:solidFill>
              <a:srgbClr val="C00000"/>
            </a:solidFill>
            <a:miter lim="800000"/>
            <a:headEnd/>
            <a:tailEnd/>
          </a:ln>
        </p:spPr>
        <p:txBody>
          <a:bodyPr anchor="ctr">
            <a:spAutoFit/>
          </a:bodyPr>
          <a:lstStyle/>
          <a:p>
            <a:pPr lvl="0" fontAlgn="base">
              <a:lnSpc>
                <a:spcPct val="150000"/>
              </a:lnSpc>
              <a:spcBef>
                <a:spcPts val="100"/>
              </a:spcBef>
              <a:spcAft>
                <a:spcPct val="0"/>
              </a:spcAft>
            </a:pPr>
            <a:r>
              <a:rPr kumimoji="1" lang="en-US" altLang="ko-KR" sz="1200" b="0" u="none" strike="noStrike" cap="none" normalizeH="0" baseline="0" dirty="0">
                <a:ln>
                  <a:noFill/>
                </a:ln>
                <a:solidFill>
                  <a:srgbClr val="000000"/>
                </a:solidFill>
                <a:effectLst/>
                <a:latin typeface="Arial" panose="020B0604020202020204" pitchFamily="34" charset="0"/>
                <a:cs typeface="Arial" panose="020B0604020202020204" pitchFamily="34" charset="0"/>
              </a:rPr>
              <a:t>This document is for distribution to only those noted in the distribution guide provided on the title slide of</a:t>
            </a:r>
            <a:r>
              <a:rPr kumimoji="1" lang="en-US" altLang="ko-KR" sz="1200" dirty="0">
                <a:latin typeface="Arial" panose="020B0604020202020204" pitchFamily="34" charset="0"/>
                <a:cs typeface="Arial" panose="020B0604020202020204" pitchFamily="34" charset="0"/>
              </a:rPr>
              <a:t> </a:t>
            </a:r>
            <a:r>
              <a:rPr kumimoji="1" lang="en-US" altLang="ko-KR" sz="1200" b="0" u="none" strike="noStrike" cap="none" normalizeH="0" baseline="0" dirty="0">
                <a:ln>
                  <a:noFill/>
                </a:ln>
                <a:solidFill>
                  <a:srgbClr val="000000"/>
                </a:solidFill>
                <a:effectLst/>
                <a:latin typeface="Arial" panose="020B0604020202020204" pitchFamily="34" charset="0"/>
                <a:cs typeface="Arial" panose="020B0604020202020204" pitchFamily="34" charset="0"/>
              </a:rPr>
              <a:t>this document. </a:t>
            </a:r>
          </a:p>
          <a:p>
            <a:pPr lvl="0" fontAlgn="base">
              <a:lnSpc>
                <a:spcPct val="150000"/>
              </a:lnSpc>
              <a:spcBef>
                <a:spcPts val="100"/>
              </a:spcBef>
              <a:spcAft>
                <a:spcPct val="0"/>
              </a:spcAft>
            </a:pPr>
            <a:endParaRPr kumimoji="1" lang="en-US" altLang="ko-KR" sz="1200" b="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lvl="0" eaLnBrk="0" fontAlgn="base" latinLnBrk="0" hangingPunct="0">
              <a:lnSpc>
                <a:spcPct val="150000"/>
              </a:lnSpc>
              <a:spcBef>
                <a:spcPts val="100"/>
              </a:spcBef>
              <a:spcAft>
                <a:spcPct val="0"/>
              </a:spcAft>
            </a:pPr>
            <a:r>
              <a:rPr kumimoji="1" lang="en-US" altLang="ko-KR" sz="1200" b="0" u="none" strike="noStrike" cap="none" normalizeH="0" baseline="0" dirty="0">
                <a:ln>
                  <a:noFill/>
                </a:ln>
                <a:solidFill>
                  <a:srgbClr val="000000"/>
                </a:solidFill>
                <a:effectLst/>
                <a:latin typeface="Arial" panose="020B0604020202020204" pitchFamily="34" charset="0"/>
                <a:cs typeface="Arial" panose="020B0604020202020204" pitchFamily="34" charset="0"/>
              </a:rPr>
              <a:t>Where status of </a:t>
            </a:r>
            <a:r>
              <a:rPr kumimoji="1" lang="en-US" altLang="ko-KR" sz="1200" b="0" u="sng" strike="noStrike" cap="none" normalizeH="0" baseline="0" dirty="0">
                <a:ln>
                  <a:noFill/>
                </a:ln>
                <a:solidFill>
                  <a:srgbClr val="000000"/>
                </a:solidFill>
                <a:effectLst/>
                <a:latin typeface="Arial" panose="020B0604020202020204" pitchFamily="34" charset="0"/>
                <a:cs typeface="Arial" panose="020B0604020202020204" pitchFamily="34" charset="0"/>
              </a:rPr>
              <a:t>"</a:t>
            </a:r>
            <a:r>
              <a:rPr lang="en-GB" sz="1200" b="1" dirty="0">
                <a:solidFill>
                  <a:srgbClr val="000000"/>
                </a:solidFill>
                <a:latin typeface="Arial" panose="020B0604020202020204" pitchFamily="34" charset="0"/>
                <a:cs typeface="Arial" panose="020B0604020202020204" pitchFamily="34" charset="0"/>
              </a:rPr>
              <a:t> WEB FAQ / How to guide</a:t>
            </a:r>
            <a:r>
              <a:rPr lang="en-GB" sz="1200" dirty="0">
                <a:solidFill>
                  <a:srgbClr val="000000"/>
                </a:solidFill>
                <a:latin typeface="Arial" panose="020B0604020202020204" pitchFamily="34" charset="0"/>
                <a:cs typeface="Arial" panose="020B0604020202020204" pitchFamily="34" charset="0"/>
              </a:rPr>
              <a:t> creation for support websites </a:t>
            </a:r>
            <a:r>
              <a:rPr kumimoji="1" lang="en-US" altLang="ko-KR" sz="1200" b="0" u="none" strike="noStrike" cap="none" normalizeH="0" baseline="0" dirty="0">
                <a:ln>
                  <a:noFill/>
                </a:ln>
                <a:solidFill>
                  <a:srgbClr val="000000"/>
                </a:solidFill>
                <a:effectLst/>
                <a:latin typeface="Arial" panose="020B0604020202020204" pitchFamily="34" charset="0"/>
                <a:cs typeface="Arial" panose="020B0604020202020204" pitchFamily="34" charset="0"/>
              </a:rPr>
              <a:t>is “</a:t>
            </a:r>
            <a:r>
              <a:rPr kumimoji="1" lang="en-US" altLang="ko-KR" sz="1200" b="1" u="none" strike="noStrike" cap="none" normalizeH="0" baseline="0" dirty="0">
                <a:ln>
                  <a:noFill/>
                </a:ln>
                <a:solidFill>
                  <a:srgbClr val="000000"/>
                </a:solidFill>
                <a:effectLst/>
                <a:latin typeface="Arial" panose="020B0604020202020204" pitchFamily="34" charset="0"/>
                <a:cs typeface="Arial" panose="020B0604020202020204" pitchFamily="34" charset="0"/>
              </a:rPr>
              <a:t>No</a:t>
            </a:r>
            <a:r>
              <a:rPr kumimoji="1" lang="en-US" altLang="ko-KR" sz="1200" b="0" u="none" strike="noStrike" cap="none" normalizeH="0" baseline="0" dirty="0">
                <a:ln>
                  <a:noFill/>
                </a:ln>
                <a:solidFill>
                  <a:srgbClr val="000000"/>
                </a:solidFill>
                <a:effectLst/>
                <a:latin typeface="Arial" panose="020B0604020202020204" pitchFamily="34" charset="0"/>
                <a:cs typeface="Arial" panose="020B0604020202020204" pitchFamily="34" charset="0"/>
              </a:rPr>
              <a:t>”, any unauthorized</a:t>
            </a:r>
            <a:r>
              <a:rPr kumimoji="1" lang="en-US" altLang="ko-KR" sz="1200" dirty="0">
                <a:latin typeface="Arial" panose="020B0604020202020204" pitchFamily="34" charset="0"/>
                <a:cs typeface="Arial" panose="020B0604020202020204" pitchFamily="34" charset="0"/>
              </a:rPr>
              <a:t> </a:t>
            </a:r>
            <a:r>
              <a:rPr kumimoji="1" lang="en-US" altLang="ko-KR" sz="1200" b="0" u="none" strike="noStrike" cap="none" normalizeH="0" baseline="0" dirty="0">
                <a:ln>
                  <a:noFill/>
                </a:ln>
                <a:solidFill>
                  <a:srgbClr val="000000"/>
                </a:solidFill>
                <a:effectLst/>
                <a:latin typeface="Arial" panose="020B0604020202020204" pitchFamily="34" charset="0"/>
                <a:cs typeface="Arial" panose="020B0604020202020204" pitchFamily="34" charset="0"/>
              </a:rPr>
              <a:t>distribution by any party notified of this document outside of stated intended recipients noted in the</a:t>
            </a:r>
            <a:r>
              <a:rPr kumimoji="1" lang="en-US" altLang="ko-KR" sz="1200" dirty="0">
                <a:latin typeface="Arial" panose="020B0604020202020204" pitchFamily="34" charset="0"/>
                <a:cs typeface="Arial" panose="020B0604020202020204" pitchFamily="34" charset="0"/>
              </a:rPr>
              <a:t> </a:t>
            </a:r>
            <a:r>
              <a:rPr kumimoji="1" lang="en-US" altLang="ko-KR" sz="1200" b="0" u="none" strike="noStrike" cap="none" normalizeH="0" baseline="0" dirty="0">
                <a:ln>
                  <a:noFill/>
                </a:ln>
                <a:solidFill>
                  <a:srgbClr val="000000"/>
                </a:solidFill>
                <a:effectLst/>
                <a:latin typeface="Arial" panose="020B0604020202020204" pitchFamily="34" charset="0"/>
                <a:cs typeface="Arial" panose="020B0604020202020204" pitchFamily="34" charset="0"/>
              </a:rPr>
              <a:t>distribution status guide may result in legal action being taken by Samsung in compliance with local law.</a:t>
            </a:r>
            <a:endParaRPr lang="en-US" altLang="ko-KR" sz="1200" dirty="0">
              <a:solidFill>
                <a:srgbClr val="0000FF"/>
              </a:solidFill>
              <a:latin typeface="Arial" panose="020B0604020202020204" pitchFamily="34" charset="0"/>
              <a:ea typeface="HY견고딕" pitchFamily="18" charset="-127"/>
              <a:cs typeface="Arial" panose="020B0604020202020204" pitchFamily="34" charset="0"/>
            </a:endParaRPr>
          </a:p>
        </p:txBody>
      </p:sp>
      <p:graphicFrame>
        <p:nvGraphicFramePr>
          <p:cNvPr id="14" name="Table 10"/>
          <p:cNvGraphicFramePr>
            <a:graphicFrameLocks noGrp="1"/>
          </p:cNvGraphicFramePr>
          <p:nvPr>
            <p:extLst>
              <p:ext uri="{D42A27DB-BD31-4B8C-83A1-F6EECF244321}">
                <p14:modId xmlns:p14="http://schemas.microsoft.com/office/powerpoint/2010/main" val="118850411"/>
              </p:ext>
            </p:extLst>
          </p:nvPr>
        </p:nvGraphicFramePr>
        <p:xfrm>
          <a:off x="194471" y="4509120"/>
          <a:ext cx="8892988" cy="2304256"/>
        </p:xfrm>
        <a:graphic>
          <a:graphicData uri="http://schemas.openxmlformats.org/drawingml/2006/table">
            <a:tbl>
              <a:tblPr/>
              <a:tblGrid>
                <a:gridCol w="6302818">
                  <a:extLst>
                    <a:ext uri="{9D8B030D-6E8A-4147-A177-3AD203B41FA5}">
                      <a16:colId xmlns:a16="http://schemas.microsoft.com/office/drawing/2014/main" val="20000"/>
                    </a:ext>
                  </a:extLst>
                </a:gridCol>
                <a:gridCol w="2590170">
                  <a:extLst>
                    <a:ext uri="{9D8B030D-6E8A-4147-A177-3AD203B41FA5}">
                      <a16:colId xmlns:a16="http://schemas.microsoft.com/office/drawing/2014/main" val="20001"/>
                    </a:ext>
                  </a:extLst>
                </a:gridCol>
              </a:tblGrid>
              <a:tr h="469140">
                <a:tc>
                  <a:txBody>
                    <a:bodyPr/>
                    <a:lstStyle/>
                    <a:p>
                      <a:pPr algn="l" fontAlgn="b"/>
                      <a:r>
                        <a:rPr lang="en-GB" sz="1200" b="1" i="0" u="none" strike="noStrike" dirty="0">
                          <a:solidFill>
                            <a:srgbClr val="000000"/>
                          </a:solidFill>
                          <a:latin typeface="Arial" panose="020B0604020202020204" pitchFamily="34" charset="0"/>
                          <a:cs typeface="Arial" panose="020B0604020202020204" pitchFamily="34" charset="0"/>
                        </a:rPr>
                        <a:t>  This material contained in this document is intended</a:t>
                      </a:r>
                    </a:p>
                    <a:p>
                      <a:pPr algn="l" fontAlgn="b"/>
                      <a:r>
                        <a:rPr lang="en-GB" sz="1200" b="1" i="0" u="none" strike="noStrike" dirty="0">
                          <a:solidFill>
                            <a:srgbClr val="000000"/>
                          </a:solidFill>
                          <a:latin typeface="Arial" panose="020B0604020202020204" pitchFamily="34" charset="0"/>
                          <a:cs typeface="Arial" panose="020B0604020202020204" pitchFamily="34" charset="0"/>
                        </a:rPr>
                        <a:t> for use “with / as” </a:t>
                      </a:r>
                    </a:p>
                  </a:txBody>
                  <a:tcPr marL="9189" marR="9189" marT="8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en-GB" sz="1200" b="1" i="0" u="none" strike="noStrike" dirty="0">
                          <a:solidFill>
                            <a:srgbClr val="000000"/>
                          </a:solidFill>
                          <a:latin typeface="Arial" panose="020B0604020202020204" pitchFamily="34" charset="0"/>
                          <a:cs typeface="Arial" panose="020B0604020202020204" pitchFamily="34" charset="0"/>
                        </a:rPr>
                        <a:t>Status</a:t>
                      </a:r>
                    </a:p>
                  </a:txBody>
                  <a:tcPr marL="9189" marR="9189" marT="84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10000"/>
                  </a:ext>
                </a:extLst>
              </a:tr>
              <a:tr h="257896">
                <a:tc>
                  <a:txBody>
                    <a:bodyPr/>
                    <a:lstStyle/>
                    <a:p>
                      <a:pPr algn="l" fontAlgn="b"/>
                      <a:r>
                        <a:rPr lang="en-GB" sz="1200" b="0" i="0" u="none" strike="noStrike" dirty="0">
                          <a:solidFill>
                            <a:srgbClr val="000000"/>
                          </a:solidFill>
                          <a:latin typeface="Arial" panose="020B0604020202020204" pitchFamily="34" charset="0"/>
                          <a:cs typeface="Arial" panose="020B0604020202020204" pitchFamily="34" charset="0"/>
                        </a:rPr>
                        <a:t>  Samsung Customer Contact Centres </a:t>
                      </a:r>
                    </a:p>
                  </a:txBody>
                  <a:tcPr marL="9189" marR="9189" marT="8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GB" sz="1200" b="1" i="0" u="none" strike="noStrike" dirty="0">
                          <a:solidFill>
                            <a:srgbClr val="000000"/>
                          </a:solidFill>
                          <a:latin typeface="Arial" panose="020B0604020202020204" pitchFamily="34" charset="0"/>
                          <a:cs typeface="Arial" panose="020B0604020202020204" pitchFamily="34" charset="0"/>
                        </a:rPr>
                        <a:t>Yes</a:t>
                      </a:r>
                    </a:p>
                  </a:txBody>
                  <a:tcPr marL="9189" marR="9189" marT="84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257896">
                <a:tc>
                  <a:txBody>
                    <a:bodyPr/>
                    <a:lstStyle/>
                    <a:p>
                      <a:pPr algn="l" fontAlgn="b"/>
                      <a:r>
                        <a:rPr lang="en-GB" sz="1200" b="0" i="0" u="none" strike="noStrike" dirty="0">
                          <a:solidFill>
                            <a:srgbClr val="000000"/>
                          </a:solidFill>
                          <a:latin typeface="Arial" panose="020B0604020202020204" pitchFamily="34" charset="0"/>
                          <a:cs typeface="Arial" panose="020B0604020202020204" pitchFamily="34" charset="0"/>
                        </a:rPr>
                        <a:t>  Network Operator Contact Centres</a:t>
                      </a:r>
                    </a:p>
                  </a:txBody>
                  <a:tcPr marL="9189" marR="9189" marT="8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GB" sz="1200" b="1" i="0" u="none" strike="noStrike" dirty="0">
                          <a:solidFill>
                            <a:srgbClr val="000000"/>
                          </a:solidFill>
                          <a:latin typeface="Arial" panose="020B0604020202020204" pitchFamily="34" charset="0"/>
                          <a:cs typeface="Arial" panose="020B0604020202020204" pitchFamily="34" charset="0"/>
                        </a:rPr>
                        <a:t>No</a:t>
                      </a:r>
                    </a:p>
                  </a:txBody>
                  <a:tcPr marL="9189" marR="9189" marT="84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257896">
                <a:tc>
                  <a:txBody>
                    <a:bodyPr/>
                    <a:lstStyle/>
                    <a:p>
                      <a:pPr algn="l" fontAlgn="b"/>
                      <a:r>
                        <a:rPr lang="en-GB" sz="1200" b="0" i="0" u="none" strike="noStrike" dirty="0">
                          <a:solidFill>
                            <a:srgbClr val="000000"/>
                          </a:solidFill>
                          <a:latin typeface="Arial" panose="020B0604020202020204" pitchFamily="34" charset="0"/>
                          <a:cs typeface="Arial" panose="020B0604020202020204" pitchFamily="34" charset="0"/>
                        </a:rPr>
                        <a:t> </a:t>
                      </a:r>
                      <a:r>
                        <a:rPr lang="en-GB" sz="1200" b="1" i="0" u="none" strike="noStrike" dirty="0">
                          <a:solidFill>
                            <a:srgbClr val="000000"/>
                          </a:solidFill>
                          <a:latin typeface="Arial" panose="020B0604020202020204" pitchFamily="34" charset="0"/>
                          <a:cs typeface="Arial" panose="020B0604020202020204" pitchFamily="34" charset="0"/>
                        </a:rPr>
                        <a:t> WEB FAQ / How to guide</a:t>
                      </a:r>
                      <a:r>
                        <a:rPr lang="en-GB" sz="1200" b="0" i="0" u="none" strike="noStrike" dirty="0">
                          <a:solidFill>
                            <a:srgbClr val="000000"/>
                          </a:solidFill>
                          <a:latin typeface="Arial" panose="020B0604020202020204" pitchFamily="34" charset="0"/>
                          <a:cs typeface="Arial" panose="020B0604020202020204" pitchFamily="34" charset="0"/>
                        </a:rPr>
                        <a:t> creation for Samsung.com sites</a:t>
                      </a:r>
                    </a:p>
                  </a:txBody>
                  <a:tcPr marL="9189" marR="9189" marT="8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GB" sz="1200" b="1" i="0" u="none" strike="noStrike" dirty="0">
                          <a:solidFill>
                            <a:srgbClr val="000000"/>
                          </a:solidFill>
                          <a:latin typeface="Arial" panose="020B0604020202020204" pitchFamily="34" charset="0"/>
                          <a:cs typeface="Arial" panose="020B0604020202020204" pitchFamily="34" charset="0"/>
                        </a:rPr>
                        <a:t>Yes</a:t>
                      </a:r>
                    </a:p>
                  </a:txBody>
                  <a:tcPr marL="9189" marR="9189" marT="84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257896">
                <a:tc>
                  <a:txBody>
                    <a:bodyPr/>
                    <a:lstStyle/>
                    <a:p>
                      <a:pPr algn="l" fontAlgn="b"/>
                      <a:r>
                        <a:rPr lang="en-GB" sz="1200" b="0" i="0" u="none" strike="noStrike" dirty="0">
                          <a:solidFill>
                            <a:srgbClr val="000000"/>
                          </a:solidFill>
                          <a:latin typeface="Arial" panose="020B0604020202020204" pitchFamily="34" charset="0"/>
                          <a:cs typeface="Arial" panose="020B0604020202020204" pitchFamily="34" charset="0"/>
                        </a:rPr>
                        <a:t>  Samsung Authorised Service centres (ASC)</a:t>
                      </a:r>
                    </a:p>
                  </a:txBody>
                  <a:tcPr marL="9189" marR="9189" marT="8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GB" altLang="ko-KR" sz="1200" b="1" i="0" u="none" strike="noStrike" dirty="0">
                          <a:solidFill>
                            <a:srgbClr val="000000"/>
                          </a:solidFill>
                          <a:latin typeface="Arial" panose="020B0604020202020204" pitchFamily="34" charset="0"/>
                          <a:cs typeface="Arial" panose="020B0604020202020204" pitchFamily="34" charset="0"/>
                        </a:rPr>
                        <a:t>Yes</a:t>
                      </a:r>
                      <a:endParaRPr lang="en-GB" sz="1200" b="1" i="0" u="none" strike="noStrike" dirty="0">
                        <a:solidFill>
                          <a:srgbClr val="000000"/>
                        </a:solidFill>
                        <a:latin typeface="Arial" panose="020B0604020202020204" pitchFamily="34" charset="0"/>
                        <a:cs typeface="Arial" panose="020B0604020202020204" pitchFamily="34" charset="0"/>
                      </a:endParaRPr>
                    </a:p>
                  </a:txBody>
                  <a:tcPr marL="9189" marR="9189" marT="84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r h="803532">
                <a:tc>
                  <a:txBody>
                    <a:bodyPr/>
                    <a:lstStyle/>
                    <a:p>
                      <a:pPr algn="l" fontAlgn="b"/>
                      <a:r>
                        <a:rPr lang="en-GB" sz="1200" b="1" i="0" u="sng" strike="noStrike" dirty="0">
                          <a:solidFill>
                            <a:srgbClr val="000000"/>
                          </a:solidFill>
                          <a:latin typeface="Arial" panose="020B0604020202020204" pitchFamily="34" charset="0"/>
                          <a:cs typeface="Arial" panose="020B0604020202020204" pitchFamily="34" charset="0"/>
                        </a:rPr>
                        <a:t>Please note:</a:t>
                      </a:r>
                    </a:p>
                    <a:p>
                      <a:pPr algn="l" fontAlgn="b"/>
                      <a:r>
                        <a:rPr lang="en-GB" sz="1200" b="0" i="0" u="none" strike="noStrike" dirty="0">
                          <a:solidFill>
                            <a:srgbClr val="000000"/>
                          </a:solidFill>
                          <a:latin typeface="Arial" panose="020B0604020202020204" pitchFamily="34" charset="0"/>
                          <a:cs typeface="Arial" panose="020B0604020202020204" pitchFamily="34" charset="0"/>
                        </a:rPr>
                        <a:t> Although many contents of this document may be suitable for WEB guide creation, </a:t>
                      </a:r>
                    </a:p>
                    <a:p>
                      <a:pPr algn="l" fontAlgn="b"/>
                      <a:r>
                        <a:rPr lang="en-GB" sz="1200" b="0" i="0" u="none" strike="noStrike" dirty="0">
                          <a:solidFill>
                            <a:srgbClr val="000000"/>
                          </a:solidFill>
                          <a:latin typeface="Arial" panose="020B0604020202020204" pitchFamily="34" charset="0"/>
                          <a:cs typeface="Arial" panose="020B0604020202020204" pitchFamily="34" charset="0"/>
                        </a:rPr>
                        <a:t> it is not to be posted on the internet download in its entirety as a download item.</a:t>
                      </a:r>
                    </a:p>
                    <a:p>
                      <a:pPr algn="l" fontAlgn="b"/>
                      <a:r>
                        <a:rPr lang="en-GB" sz="1200" b="0" i="0" u="none" strike="noStrike" dirty="0">
                          <a:solidFill>
                            <a:srgbClr val="000000"/>
                          </a:solidFill>
                          <a:latin typeface="Arial" panose="020B0604020202020204" pitchFamily="34" charset="0"/>
                          <a:cs typeface="Arial" panose="020B0604020202020204" pitchFamily="34" charset="0"/>
                        </a:rPr>
                        <a:t> And recommended not</a:t>
                      </a:r>
                      <a:r>
                        <a:rPr lang="en-GB" sz="1200" b="0" i="0" u="none" strike="noStrike" baseline="0" dirty="0">
                          <a:solidFill>
                            <a:srgbClr val="000000"/>
                          </a:solidFill>
                          <a:latin typeface="Arial" panose="020B0604020202020204" pitchFamily="34" charset="0"/>
                          <a:cs typeface="Arial" panose="020B0604020202020204" pitchFamily="34" charset="0"/>
                        </a:rPr>
                        <a:t> to use some sensitive contents of this document for WEB.</a:t>
                      </a:r>
                      <a:endParaRPr lang="en-GB" sz="1200" b="0" i="0" u="none" strike="noStrike" dirty="0">
                        <a:solidFill>
                          <a:srgbClr val="000000"/>
                        </a:solidFill>
                        <a:latin typeface="Arial" panose="020B0604020202020204" pitchFamily="34" charset="0"/>
                        <a:cs typeface="Arial" panose="020B0604020202020204" pitchFamily="34" charset="0"/>
                      </a:endParaRPr>
                    </a:p>
                  </a:txBody>
                  <a:tcPr marL="9189" marR="9189" marT="8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GB" sz="1200" b="0" i="0" u="none" strike="noStrike" dirty="0">
                          <a:solidFill>
                            <a:srgbClr val="000000"/>
                          </a:solidFill>
                          <a:latin typeface="Arial" panose="020B0604020202020204" pitchFamily="34" charset="0"/>
                          <a:cs typeface="Arial" panose="020B0604020202020204" pitchFamily="34" charset="0"/>
                        </a:rPr>
                        <a:t> </a:t>
                      </a:r>
                    </a:p>
                  </a:txBody>
                  <a:tcPr marL="9189" marR="9189" marT="84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38740100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직사각형 8"/>
          <p:cNvSpPr/>
          <p:nvPr/>
        </p:nvSpPr>
        <p:spPr>
          <a:xfrm>
            <a:off x="9071" y="667660"/>
            <a:ext cx="9858828" cy="6044036"/>
          </a:xfrm>
          <a:prstGeom prst="rect">
            <a:avLst/>
          </a:prstGeom>
          <a:ln>
            <a:noFill/>
          </a:ln>
        </p:spPr>
        <p:txBody>
          <a:bodyPr wrap="square" anchor="t" anchorCtr="0">
            <a:noAutofit/>
          </a:bodyPr>
          <a:lstStyle/>
          <a:p>
            <a:pPr latinLnBrk="1">
              <a:lnSpc>
                <a:spcPct val="150000"/>
              </a:lnSpc>
            </a:pPr>
            <a:r>
              <a:rPr lang="en-US" altLang="ko-KR" sz="1200" b="1" dirty="0">
                <a:latin typeface="Arial" panose="020B0604020202020204" pitchFamily="34" charset="0"/>
                <a:cs typeface="Arial" panose="020B0604020202020204" pitchFamily="34" charset="0"/>
              </a:rPr>
              <a:t>Q: What is Open in desktop browser?</a:t>
            </a:r>
          </a:p>
          <a:p>
            <a:pPr latinLnBrk="1">
              <a:lnSpc>
                <a:spcPct val="150000"/>
              </a:lnSpc>
            </a:pPr>
            <a:endParaRPr lang="en-US" altLang="ko-KR" sz="1200" dirty="0">
              <a:latin typeface="Arial" panose="020B0604020202020204" pitchFamily="34" charset="0"/>
              <a:cs typeface="Arial" panose="020B0604020202020204" pitchFamily="34" charset="0"/>
            </a:endParaRPr>
          </a:p>
          <a:p>
            <a:pPr latinLnBrk="1">
              <a:lnSpc>
                <a:spcPct val="150000"/>
              </a:lnSpc>
            </a:pPr>
            <a:r>
              <a:rPr lang="en-US" altLang="ko-KR" sz="1200" dirty="0">
                <a:latin typeface="Arial" panose="020B0604020202020204" pitchFamily="34" charset="0"/>
                <a:cs typeface="Arial" panose="020B0604020202020204" pitchFamily="34" charset="0"/>
              </a:rPr>
              <a:t>A: </a:t>
            </a:r>
          </a:p>
          <a:p>
            <a:pPr latinLnBrk="1">
              <a:lnSpc>
                <a:spcPct val="150000"/>
              </a:lnSpc>
            </a:pPr>
            <a:r>
              <a:rPr lang="en-US" altLang="ko-KR" sz="1200" dirty="0">
                <a:latin typeface="Arial" panose="020B0604020202020204" pitchFamily="34" charset="0"/>
                <a:cs typeface="Arial" panose="020B0604020202020204" pitchFamily="34" charset="0"/>
              </a:rPr>
              <a:t>- Possible to check the most recent 3 tabs viewed on Samsung Internet on the user’s phone in Recent Apps</a:t>
            </a:r>
          </a:p>
          <a:p>
            <a:pPr latinLnBrk="1">
              <a:lnSpc>
                <a:spcPct val="150000"/>
              </a:lnSpc>
            </a:pPr>
            <a:r>
              <a:rPr lang="en-US" altLang="ko-KR" sz="1200" dirty="0">
                <a:latin typeface="Arial" panose="020B0604020202020204" pitchFamily="34" charset="0"/>
                <a:cs typeface="Arial" panose="020B0604020202020204" pitchFamily="34" charset="0"/>
              </a:rPr>
              <a:t>- Possible to carry on desired operation by checking webpage information (Recent Websites)</a:t>
            </a:r>
          </a:p>
          <a:p>
            <a:pPr latinLnBrk="1">
              <a:lnSpc>
                <a:spcPct val="150000"/>
              </a:lnSpc>
            </a:pPr>
            <a:endParaRPr lang="en-US" altLang="ko-KR" sz="1200" dirty="0">
              <a:latin typeface="Arial" panose="020B0604020202020204" pitchFamily="34" charset="0"/>
              <a:cs typeface="Arial" panose="020B0604020202020204" pitchFamily="34" charset="0"/>
            </a:endParaRPr>
          </a:p>
        </p:txBody>
      </p:sp>
      <p:sp>
        <p:nvSpPr>
          <p:cNvPr id="4" name="슬라이드 번호 개체 틀 3"/>
          <p:cNvSpPr>
            <a:spLocks noGrp="1"/>
          </p:cNvSpPr>
          <p:nvPr>
            <p:ph type="sldNum" sz="quarter" idx="11"/>
          </p:nvPr>
        </p:nvSpPr>
        <p:spPr/>
        <p:txBody>
          <a:bodyPr/>
          <a:lstStyle/>
          <a:p>
            <a:pPr>
              <a:defRPr/>
            </a:pPr>
            <a:fld id="{85C512E5-9A75-4191-873E-3C8C8CC18DB3}" type="slidenum">
              <a:rPr lang="en-US" altLang="ko-KR" smtClean="0"/>
              <a:pPr>
                <a:defRPr/>
              </a:pPr>
              <a:t>20</a:t>
            </a:fld>
            <a:endParaRPr lang="en-US" dirty="0"/>
          </a:p>
        </p:txBody>
      </p:sp>
      <p:sp>
        <p:nvSpPr>
          <p:cNvPr id="7" name="Title 1"/>
          <p:cNvSpPr>
            <a:spLocks noGrp="1"/>
          </p:cNvSpPr>
          <p:nvPr>
            <p:ph type="title" idx="4294967295"/>
          </p:nvPr>
        </p:nvSpPr>
        <p:spPr>
          <a:xfrm>
            <a:off x="1" y="1"/>
            <a:ext cx="8510154" cy="668867"/>
          </a:xfrm>
        </p:spPr>
        <p:txBody>
          <a:bodyPr vert="horz" lIns="91440" tIns="45720" rIns="91440" bIns="45720" rtlCol="0" anchor="ctr">
            <a:normAutofit/>
          </a:bodyPr>
          <a:lstStyle/>
          <a:p>
            <a:pPr algn="l"/>
            <a:r>
              <a:rPr lang="en-GB" altLang="ko-KR" sz="1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[Link to Windows]</a:t>
            </a:r>
            <a:br>
              <a:rPr lang="en-GB" altLang="ko-KR" sz="1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GB" altLang="ko-KR" sz="1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What is Open in desktop browser?</a:t>
            </a:r>
          </a:p>
        </p:txBody>
      </p:sp>
      <p:sp>
        <p:nvSpPr>
          <p:cNvPr id="6" name="직사각형 5"/>
          <p:cNvSpPr/>
          <p:nvPr/>
        </p:nvSpPr>
        <p:spPr>
          <a:xfrm>
            <a:off x="8209439" y="381789"/>
            <a:ext cx="1696561" cy="23589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000" b="1" dirty="0">
                <a:solidFill>
                  <a:schemeClr val="tx1"/>
                </a:solidFill>
              </a:rPr>
              <a:t>Updated at 2024.1.18</a:t>
            </a:r>
            <a:endParaRPr lang="ko-KR" altLang="en-US" sz="1000" b="1" dirty="0">
              <a:solidFill>
                <a:schemeClr val="tx1"/>
              </a:solidFill>
            </a:endParaRPr>
          </a:p>
        </p:txBody>
      </p:sp>
    </p:spTree>
    <p:extLst>
      <p:ext uri="{BB962C8B-B14F-4D97-AF65-F5344CB8AC3E}">
        <p14:creationId xmlns:p14="http://schemas.microsoft.com/office/powerpoint/2010/main" val="32742027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직사각형 8"/>
          <p:cNvSpPr/>
          <p:nvPr/>
        </p:nvSpPr>
        <p:spPr>
          <a:xfrm>
            <a:off x="9071" y="667660"/>
            <a:ext cx="9858828" cy="6044036"/>
          </a:xfrm>
          <a:prstGeom prst="rect">
            <a:avLst/>
          </a:prstGeom>
          <a:ln>
            <a:noFill/>
          </a:ln>
        </p:spPr>
        <p:txBody>
          <a:bodyPr wrap="square" anchor="t" anchorCtr="0">
            <a:noAutofit/>
          </a:bodyPr>
          <a:lstStyle/>
          <a:p>
            <a:pPr latinLnBrk="1">
              <a:lnSpc>
                <a:spcPct val="150000"/>
              </a:lnSpc>
            </a:pPr>
            <a:r>
              <a:rPr lang="en-US" altLang="ko-KR" sz="1200" b="1" dirty="0">
                <a:latin typeface="Arial" panose="020B0604020202020204" pitchFamily="34" charset="0"/>
                <a:cs typeface="Arial" panose="020B0604020202020204" pitchFamily="34" charset="0"/>
              </a:rPr>
              <a:t>Q: What is Multi Control?</a:t>
            </a:r>
          </a:p>
          <a:p>
            <a:pPr latinLnBrk="1">
              <a:lnSpc>
                <a:spcPct val="150000"/>
              </a:lnSpc>
            </a:pPr>
            <a:endParaRPr lang="en-US" altLang="ko-KR" sz="1200" dirty="0">
              <a:latin typeface="Arial" panose="020B0604020202020204" pitchFamily="34" charset="0"/>
              <a:cs typeface="Arial" panose="020B0604020202020204" pitchFamily="34" charset="0"/>
            </a:endParaRPr>
          </a:p>
          <a:p>
            <a:pPr latinLnBrk="1">
              <a:lnSpc>
                <a:spcPct val="150000"/>
              </a:lnSpc>
            </a:pPr>
            <a:r>
              <a:rPr lang="en-US" altLang="ko-KR" sz="1200" dirty="0">
                <a:latin typeface="Arial" panose="020B0604020202020204" pitchFamily="34" charset="0"/>
                <a:cs typeface="Arial" panose="020B0604020202020204" pitchFamily="34" charset="0"/>
              </a:rPr>
              <a:t>A: </a:t>
            </a:r>
          </a:p>
          <a:p>
            <a:pPr latinLnBrk="1">
              <a:lnSpc>
                <a:spcPct val="150000"/>
              </a:lnSpc>
            </a:pPr>
            <a:r>
              <a:rPr lang="en-US" altLang="ko-KR" sz="1200" dirty="0">
                <a:latin typeface="Arial" panose="020B0604020202020204" pitchFamily="34" charset="0"/>
                <a:cs typeface="Arial" panose="020B0604020202020204" pitchFamily="34" charset="0"/>
              </a:rPr>
              <a:t>- Multi Control is a feature to control tablet or phone device with keyboard/mouse of Galaxy Book/Galaxy Tab</a:t>
            </a:r>
          </a:p>
          <a:p>
            <a:pPr latinLnBrk="1">
              <a:lnSpc>
                <a:spcPct val="150000"/>
              </a:lnSpc>
            </a:pPr>
            <a:r>
              <a:rPr lang="en-US" altLang="ko-KR" sz="1200" dirty="0">
                <a:latin typeface="Arial" panose="020B0604020202020204" pitchFamily="34" charset="0"/>
                <a:cs typeface="Arial" panose="020B0604020202020204" pitchFamily="34" charset="0"/>
              </a:rPr>
              <a:t>- Multi Control can also be used to </a:t>
            </a:r>
            <a:r>
              <a:rPr lang="en-US" altLang="ko-KR" sz="1200" dirty="0" err="1">
                <a:latin typeface="Arial" panose="020B0604020202020204" pitchFamily="34" charset="0"/>
                <a:cs typeface="Arial" panose="020B0604020202020204" pitchFamily="34" charset="0"/>
              </a:rPr>
              <a:t>copy&amp;paste</a:t>
            </a:r>
            <a:r>
              <a:rPr lang="en-US" altLang="ko-KR" sz="1200" dirty="0">
                <a:latin typeface="Arial" panose="020B0604020202020204" pitchFamily="34" charset="0"/>
                <a:cs typeface="Arial" panose="020B0604020202020204" pitchFamily="34" charset="0"/>
              </a:rPr>
              <a:t>, file </a:t>
            </a:r>
            <a:r>
              <a:rPr lang="en-US" altLang="ko-KR" sz="1200" dirty="0" err="1">
                <a:latin typeface="Arial" panose="020B0604020202020204" pitchFamily="34" charset="0"/>
                <a:cs typeface="Arial" panose="020B0604020202020204" pitchFamily="34" charset="0"/>
              </a:rPr>
              <a:t>Drag&amp;Drop</a:t>
            </a:r>
            <a:r>
              <a:rPr lang="en-US" altLang="ko-KR" sz="1200" dirty="0">
                <a:latin typeface="Arial" panose="020B0604020202020204" pitchFamily="34" charset="0"/>
                <a:cs typeface="Arial" panose="020B0604020202020204" pitchFamily="34" charset="0"/>
              </a:rPr>
              <a:t> between linked devices</a:t>
            </a:r>
          </a:p>
          <a:p>
            <a:pPr latinLnBrk="1">
              <a:lnSpc>
                <a:spcPct val="150000"/>
              </a:lnSpc>
            </a:pPr>
            <a:endParaRPr lang="en-US" altLang="ko-KR" sz="1200" dirty="0">
              <a:latin typeface="Arial" panose="020B0604020202020204" pitchFamily="34" charset="0"/>
              <a:cs typeface="Arial" panose="020B0604020202020204" pitchFamily="34" charset="0"/>
            </a:endParaRPr>
          </a:p>
        </p:txBody>
      </p:sp>
      <p:sp>
        <p:nvSpPr>
          <p:cNvPr id="4" name="슬라이드 번호 개체 틀 3"/>
          <p:cNvSpPr>
            <a:spLocks noGrp="1"/>
          </p:cNvSpPr>
          <p:nvPr>
            <p:ph type="sldNum" sz="quarter" idx="11"/>
          </p:nvPr>
        </p:nvSpPr>
        <p:spPr/>
        <p:txBody>
          <a:bodyPr/>
          <a:lstStyle/>
          <a:p>
            <a:pPr>
              <a:defRPr/>
            </a:pPr>
            <a:fld id="{85C512E5-9A75-4191-873E-3C8C8CC18DB3}" type="slidenum">
              <a:rPr lang="en-US" altLang="ko-KR" smtClean="0"/>
              <a:pPr>
                <a:defRPr/>
              </a:pPr>
              <a:t>21</a:t>
            </a:fld>
            <a:endParaRPr lang="en-US" dirty="0"/>
          </a:p>
        </p:txBody>
      </p:sp>
      <p:sp>
        <p:nvSpPr>
          <p:cNvPr id="7" name="Title 1"/>
          <p:cNvSpPr>
            <a:spLocks noGrp="1"/>
          </p:cNvSpPr>
          <p:nvPr>
            <p:ph type="title" idx="4294967295"/>
          </p:nvPr>
        </p:nvSpPr>
        <p:spPr>
          <a:xfrm>
            <a:off x="1" y="1"/>
            <a:ext cx="8510154" cy="668867"/>
          </a:xfrm>
        </p:spPr>
        <p:txBody>
          <a:bodyPr vert="horz" lIns="91440" tIns="45720" rIns="91440" bIns="45720" rtlCol="0" anchor="ctr">
            <a:normAutofit/>
          </a:bodyPr>
          <a:lstStyle/>
          <a:p>
            <a:pPr algn="l"/>
            <a:r>
              <a:rPr lang="en-GB" altLang="ko-KR" sz="1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What is Multi Control?</a:t>
            </a:r>
          </a:p>
        </p:txBody>
      </p:sp>
      <p:sp>
        <p:nvSpPr>
          <p:cNvPr id="6" name="직사각형 5"/>
          <p:cNvSpPr/>
          <p:nvPr/>
        </p:nvSpPr>
        <p:spPr>
          <a:xfrm>
            <a:off x="8209439" y="381789"/>
            <a:ext cx="1696561" cy="23589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000" b="1" dirty="0">
                <a:solidFill>
                  <a:schemeClr val="tx1"/>
                </a:solidFill>
              </a:rPr>
              <a:t>Updated at 2024.1.18</a:t>
            </a:r>
            <a:endParaRPr lang="ko-KR" altLang="en-US" sz="1000" b="1" dirty="0">
              <a:solidFill>
                <a:schemeClr val="tx1"/>
              </a:solidFill>
            </a:endParaRPr>
          </a:p>
        </p:txBody>
      </p:sp>
    </p:spTree>
    <p:extLst>
      <p:ext uri="{BB962C8B-B14F-4D97-AF65-F5344CB8AC3E}">
        <p14:creationId xmlns:p14="http://schemas.microsoft.com/office/powerpoint/2010/main" val="27342335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직사각형 8"/>
          <p:cNvSpPr/>
          <p:nvPr/>
        </p:nvSpPr>
        <p:spPr>
          <a:xfrm>
            <a:off x="9071" y="667660"/>
            <a:ext cx="9858828" cy="6044036"/>
          </a:xfrm>
          <a:prstGeom prst="rect">
            <a:avLst/>
          </a:prstGeom>
          <a:ln>
            <a:noFill/>
          </a:ln>
        </p:spPr>
        <p:txBody>
          <a:bodyPr wrap="square" anchor="t" anchorCtr="0">
            <a:noAutofit/>
          </a:bodyPr>
          <a:lstStyle/>
          <a:p>
            <a:pPr latinLnBrk="1">
              <a:lnSpc>
                <a:spcPct val="150000"/>
              </a:lnSpc>
            </a:pPr>
            <a:r>
              <a:rPr lang="en-US" altLang="ko-KR" sz="1200" b="1" dirty="0">
                <a:latin typeface="Arial" panose="020B0604020202020204" pitchFamily="34" charset="0"/>
                <a:cs typeface="Arial" panose="020B0604020202020204" pitchFamily="34" charset="0"/>
              </a:rPr>
              <a:t>Q: What is App cast? </a:t>
            </a:r>
          </a:p>
          <a:p>
            <a:pPr latinLnBrk="1">
              <a:lnSpc>
                <a:spcPct val="150000"/>
              </a:lnSpc>
            </a:pPr>
            <a:endParaRPr lang="en-US" altLang="ko-KR" sz="1200" dirty="0">
              <a:latin typeface="Arial" panose="020B0604020202020204" pitchFamily="34" charset="0"/>
              <a:cs typeface="Arial" panose="020B0604020202020204" pitchFamily="34" charset="0"/>
            </a:endParaRPr>
          </a:p>
          <a:p>
            <a:pPr latinLnBrk="1">
              <a:lnSpc>
                <a:spcPct val="150000"/>
              </a:lnSpc>
            </a:pPr>
            <a:r>
              <a:rPr lang="en-US" altLang="ko-KR" sz="1200" dirty="0">
                <a:latin typeface="Arial" panose="020B0604020202020204" pitchFamily="34" charset="0"/>
                <a:cs typeface="Arial" panose="020B0604020202020204" pitchFamily="34" charset="0"/>
              </a:rPr>
              <a:t>A: </a:t>
            </a:r>
          </a:p>
          <a:p>
            <a:pPr latinLnBrk="1">
              <a:lnSpc>
                <a:spcPct val="150000"/>
              </a:lnSpc>
            </a:pPr>
            <a:r>
              <a:rPr lang="en-US" altLang="ko-KR" sz="1200" dirty="0">
                <a:latin typeface="Arial" panose="020B0604020202020204" pitchFamily="34" charset="0"/>
                <a:cs typeface="Arial" panose="020B0604020202020204" pitchFamily="34" charset="0"/>
              </a:rPr>
              <a:t>- App cast is a feature that allows the user to multitask freely even while mirroring the screen through Smart View </a:t>
            </a:r>
          </a:p>
          <a:p>
            <a:pPr latinLnBrk="1">
              <a:lnSpc>
                <a:spcPct val="150000"/>
              </a:lnSpc>
            </a:pPr>
            <a:r>
              <a:rPr lang="en-US" altLang="ko-KR" sz="1200" dirty="0">
                <a:latin typeface="Arial" panose="020B0604020202020204" pitchFamily="34" charset="0"/>
                <a:cs typeface="Arial" panose="020B0604020202020204" pitchFamily="34" charset="0"/>
              </a:rPr>
              <a:t>- By operating App cast from menu while mirroring(Smart View), the user can use other apps freely on the phone while maintaining the mirrored screen</a:t>
            </a:r>
          </a:p>
          <a:p>
            <a:pPr latinLnBrk="1">
              <a:lnSpc>
                <a:spcPct val="150000"/>
              </a:lnSpc>
            </a:pPr>
            <a:endParaRPr lang="en-US" altLang="ko-KR" sz="1200" dirty="0">
              <a:latin typeface="Arial" panose="020B0604020202020204" pitchFamily="34" charset="0"/>
              <a:cs typeface="Arial" panose="020B0604020202020204" pitchFamily="34" charset="0"/>
            </a:endParaRPr>
          </a:p>
        </p:txBody>
      </p:sp>
      <p:sp>
        <p:nvSpPr>
          <p:cNvPr id="4" name="슬라이드 번호 개체 틀 3"/>
          <p:cNvSpPr>
            <a:spLocks noGrp="1"/>
          </p:cNvSpPr>
          <p:nvPr>
            <p:ph type="sldNum" sz="quarter" idx="11"/>
          </p:nvPr>
        </p:nvSpPr>
        <p:spPr/>
        <p:txBody>
          <a:bodyPr/>
          <a:lstStyle/>
          <a:p>
            <a:pPr>
              <a:defRPr/>
            </a:pPr>
            <a:fld id="{85C512E5-9A75-4191-873E-3C8C8CC18DB3}" type="slidenum">
              <a:rPr lang="en-US" altLang="ko-KR" smtClean="0"/>
              <a:pPr>
                <a:defRPr/>
              </a:pPr>
              <a:t>22</a:t>
            </a:fld>
            <a:endParaRPr lang="en-US" dirty="0"/>
          </a:p>
        </p:txBody>
      </p:sp>
      <p:sp>
        <p:nvSpPr>
          <p:cNvPr id="7" name="Title 1"/>
          <p:cNvSpPr>
            <a:spLocks noGrp="1"/>
          </p:cNvSpPr>
          <p:nvPr>
            <p:ph type="title" idx="4294967295"/>
          </p:nvPr>
        </p:nvSpPr>
        <p:spPr>
          <a:xfrm>
            <a:off x="1" y="1"/>
            <a:ext cx="8510154" cy="668867"/>
          </a:xfrm>
        </p:spPr>
        <p:txBody>
          <a:bodyPr vert="horz" lIns="91440" tIns="45720" rIns="91440" bIns="45720" rtlCol="0" anchor="ctr">
            <a:normAutofit/>
          </a:bodyPr>
          <a:lstStyle/>
          <a:p>
            <a:pPr algn="l"/>
            <a:r>
              <a:rPr lang="en-GB" altLang="ko-KR" sz="1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What is App cast?</a:t>
            </a:r>
          </a:p>
        </p:txBody>
      </p:sp>
      <p:sp>
        <p:nvSpPr>
          <p:cNvPr id="6" name="직사각형 5"/>
          <p:cNvSpPr/>
          <p:nvPr/>
        </p:nvSpPr>
        <p:spPr>
          <a:xfrm>
            <a:off x="8209439" y="381789"/>
            <a:ext cx="1696561" cy="23589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000" b="1" dirty="0">
                <a:solidFill>
                  <a:schemeClr val="tx1"/>
                </a:solidFill>
              </a:rPr>
              <a:t>Updated at 2024.1.18</a:t>
            </a:r>
            <a:endParaRPr lang="ko-KR" altLang="en-US" sz="1000" b="1" dirty="0">
              <a:solidFill>
                <a:schemeClr val="tx1"/>
              </a:solidFill>
            </a:endParaRPr>
          </a:p>
        </p:txBody>
      </p:sp>
    </p:spTree>
    <p:extLst>
      <p:ext uri="{BB962C8B-B14F-4D97-AF65-F5344CB8AC3E}">
        <p14:creationId xmlns:p14="http://schemas.microsoft.com/office/powerpoint/2010/main" val="30065572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직사각형 8"/>
          <p:cNvSpPr/>
          <p:nvPr/>
        </p:nvSpPr>
        <p:spPr>
          <a:xfrm>
            <a:off x="9071" y="667660"/>
            <a:ext cx="9858828" cy="6044036"/>
          </a:xfrm>
          <a:prstGeom prst="rect">
            <a:avLst/>
          </a:prstGeom>
          <a:ln>
            <a:noFill/>
          </a:ln>
        </p:spPr>
        <p:txBody>
          <a:bodyPr wrap="square" anchor="t" anchorCtr="0">
            <a:noAutofit/>
          </a:bodyPr>
          <a:lstStyle/>
          <a:p>
            <a:pPr latinLnBrk="1">
              <a:lnSpc>
                <a:spcPct val="150000"/>
              </a:lnSpc>
            </a:pPr>
            <a:r>
              <a:rPr lang="en-US" altLang="ko-KR" sz="1200" b="1" dirty="0">
                <a:latin typeface="Arial" panose="020B0604020202020204" pitchFamily="34" charset="0"/>
                <a:cs typeface="Arial" panose="020B0604020202020204" pitchFamily="34" charset="0"/>
              </a:rPr>
              <a:t>Q: What features are used by linking the device to TV?</a:t>
            </a:r>
          </a:p>
          <a:p>
            <a:pPr latinLnBrk="1">
              <a:lnSpc>
                <a:spcPct val="150000"/>
              </a:lnSpc>
            </a:pPr>
            <a:endParaRPr lang="en-US" altLang="ko-KR" sz="1200" dirty="0">
              <a:latin typeface="Arial" panose="020B0604020202020204" pitchFamily="34" charset="0"/>
              <a:cs typeface="Arial" panose="020B0604020202020204" pitchFamily="34" charset="0"/>
            </a:endParaRPr>
          </a:p>
          <a:p>
            <a:pPr latinLnBrk="1">
              <a:lnSpc>
                <a:spcPct val="150000"/>
              </a:lnSpc>
            </a:pPr>
            <a:r>
              <a:rPr lang="en-US" altLang="ko-KR" sz="1200" dirty="0">
                <a:latin typeface="Arial" panose="020B0604020202020204" pitchFamily="34" charset="0"/>
                <a:cs typeface="Arial" panose="020B0604020202020204" pitchFamily="34" charset="0"/>
              </a:rPr>
              <a:t>A: This feature is for using nearby phone device as a TV keyboard. </a:t>
            </a:r>
          </a:p>
          <a:p>
            <a:pPr latinLnBrk="1">
              <a:lnSpc>
                <a:spcPct val="150000"/>
              </a:lnSpc>
            </a:pPr>
            <a:r>
              <a:rPr lang="en-US" altLang="ko-KR" sz="1200" dirty="0">
                <a:latin typeface="Arial" panose="020B0604020202020204" pitchFamily="34" charset="0"/>
                <a:cs typeface="Arial" panose="020B0604020202020204" pitchFamily="34" charset="0"/>
              </a:rPr>
              <a:t>When TV keyboard input is needed, notification will automatically appear on the mobile and the user can start and use keyboard in SmartThings by this notification.</a:t>
            </a:r>
          </a:p>
          <a:p>
            <a:pPr latinLnBrk="1">
              <a:lnSpc>
                <a:spcPct val="150000"/>
              </a:lnSpc>
            </a:pPr>
            <a:endParaRPr lang="en-US" altLang="ko-KR" sz="1200" dirty="0">
              <a:latin typeface="Arial" panose="020B0604020202020204" pitchFamily="34" charset="0"/>
              <a:cs typeface="Arial" panose="020B0604020202020204" pitchFamily="34" charset="0"/>
            </a:endParaRPr>
          </a:p>
          <a:p>
            <a:pPr latinLnBrk="1">
              <a:lnSpc>
                <a:spcPct val="150000"/>
              </a:lnSpc>
            </a:pPr>
            <a:r>
              <a:rPr lang="en-US" altLang="ko-KR" sz="1200" dirty="0">
                <a:latin typeface="Arial" panose="020B0604020202020204" pitchFamily="34" charset="0"/>
                <a:cs typeface="Arial" panose="020B0604020202020204" pitchFamily="34" charset="0"/>
              </a:rPr>
              <a:t>※ Must register Samsung TV 2022, 2023 products to SmartThings, Support availability can differ depending on TV apps</a:t>
            </a:r>
          </a:p>
          <a:p>
            <a:pPr latinLnBrk="1">
              <a:lnSpc>
                <a:spcPct val="150000"/>
              </a:lnSpc>
            </a:pPr>
            <a:endParaRPr lang="en-US" altLang="ko-KR" sz="1200" dirty="0">
              <a:latin typeface="Arial" panose="020B0604020202020204" pitchFamily="34" charset="0"/>
              <a:cs typeface="Arial" panose="020B0604020202020204" pitchFamily="34" charset="0"/>
            </a:endParaRPr>
          </a:p>
        </p:txBody>
      </p:sp>
      <p:sp>
        <p:nvSpPr>
          <p:cNvPr id="4" name="슬라이드 번호 개체 틀 3"/>
          <p:cNvSpPr>
            <a:spLocks noGrp="1"/>
          </p:cNvSpPr>
          <p:nvPr>
            <p:ph type="sldNum" sz="quarter" idx="11"/>
          </p:nvPr>
        </p:nvSpPr>
        <p:spPr/>
        <p:txBody>
          <a:bodyPr/>
          <a:lstStyle/>
          <a:p>
            <a:pPr>
              <a:defRPr/>
            </a:pPr>
            <a:fld id="{85C512E5-9A75-4191-873E-3C8C8CC18DB3}" type="slidenum">
              <a:rPr lang="en-US" altLang="ko-KR" smtClean="0"/>
              <a:pPr>
                <a:defRPr/>
              </a:pPr>
              <a:t>23</a:t>
            </a:fld>
            <a:endParaRPr lang="en-US" dirty="0"/>
          </a:p>
        </p:txBody>
      </p:sp>
      <p:sp>
        <p:nvSpPr>
          <p:cNvPr id="7" name="Title 1"/>
          <p:cNvSpPr>
            <a:spLocks noGrp="1"/>
          </p:cNvSpPr>
          <p:nvPr>
            <p:ph type="title" idx="4294967295"/>
          </p:nvPr>
        </p:nvSpPr>
        <p:spPr>
          <a:xfrm>
            <a:off x="1" y="1"/>
            <a:ext cx="8510154" cy="668867"/>
          </a:xfrm>
        </p:spPr>
        <p:txBody>
          <a:bodyPr vert="horz" lIns="91440" tIns="45720" rIns="91440" bIns="45720" rtlCol="0" anchor="ctr">
            <a:normAutofit/>
          </a:bodyPr>
          <a:lstStyle/>
          <a:p>
            <a:pPr algn="l"/>
            <a:r>
              <a:rPr lang="en-US" altLang="ko-KR" sz="1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[Use Phone as TV Keyboard]</a:t>
            </a:r>
            <a:br>
              <a:rPr lang="en-US" altLang="ko-KR" sz="1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altLang="ko-KR" sz="1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What features are used by linking the device to TV?</a:t>
            </a:r>
            <a:endParaRPr lang="en-GB" altLang="ko-KR" sz="1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6" name="직사각형 5"/>
          <p:cNvSpPr/>
          <p:nvPr/>
        </p:nvSpPr>
        <p:spPr>
          <a:xfrm>
            <a:off x="8209439" y="381789"/>
            <a:ext cx="1696561" cy="23589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000" b="1" dirty="0">
                <a:solidFill>
                  <a:schemeClr val="tx1"/>
                </a:solidFill>
              </a:rPr>
              <a:t>Updated at 2024.1.18</a:t>
            </a:r>
            <a:endParaRPr lang="ko-KR" altLang="en-US" sz="1000" b="1" dirty="0">
              <a:solidFill>
                <a:schemeClr val="tx1"/>
              </a:solidFill>
            </a:endParaRPr>
          </a:p>
        </p:txBody>
      </p:sp>
    </p:spTree>
    <p:extLst>
      <p:ext uri="{BB962C8B-B14F-4D97-AF65-F5344CB8AC3E}">
        <p14:creationId xmlns:p14="http://schemas.microsoft.com/office/powerpoint/2010/main" val="8742250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직사각형 8"/>
          <p:cNvSpPr/>
          <p:nvPr/>
        </p:nvSpPr>
        <p:spPr>
          <a:xfrm>
            <a:off x="9071" y="667660"/>
            <a:ext cx="9858828" cy="6044036"/>
          </a:xfrm>
          <a:prstGeom prst="rect">
            <a:avLst/>
          </a:prstGeom>
          <a:ln>
            <a:noFill/>
          </a:ln>
        </p:spPr>
        <p:txBody>
          <a:bodyPr wrap="square" anchor="t" anchorCtr="0">
            <a:noAutofit/>
          </a:bodyPr>
          <a:lstStyle/>
          <a:p>
            <a:pPr latinLnBrk="1">
              <a:lnSpc>
                <a:spcPct val="150000"/>
              </a:lnSpc>
            </a:pPr>
            <a:r>
              <a:rPr lang="en-US" altLang="ko-KR" sz="1200" b="1" dirty="0">
                <a:latin typeface="Arial" panose="020B0604020202020204" pitchFamily="34" charset="0"/>
                <a:cs typeface="Arial" panose="020B0604020202020204" pitchFamily="34" charset="0"/>
              </a:rPr>
              <a:t>Q: What is the AI function update plan for other models? / What is the plan for further expansion of AI function support language / country?</a:t>
            </a:r>
          </a:p>
          <a:p>
            <a:pPr latinLnBrk="1">
              <a:lnSpc>
                <a:spcPct val="150000"/>
              </a:lnSpc>
            </a:pPr>
            <a:endParaRPr lang="en-US" altLang="ko-KR" sz="1200" dirty="0">
              <a:latin typeface="Arial" panose="020B0604020202020204" pitchFamily="34" charset="0"/>
              <a:cs typeface="Arial" panose="020B0604020202020204" pitchFamily="34" charset="0"/>
            </a:endParaRPr>
          </a:p>
          <a:p>
            <a:pPr latinLnBrk="1">
              <a:lnSpc>
                <a:spcPct val="150000"/>
              </a:lnSpc>
            </a:pPr>
            <a:r>
              <a:rPr lang="en-US" altLang="ko-KR" sz="1200" dirty="0">
                <a:latin typeface="Arial" panose="020B0604020202020204" pitchFamily="34" charset="0"/>
                <a:cs typeface="Arial" panose="020B0604020202020204" pitchFamily="34" charset="0"/>
              </a:rPr>
              <a:t>A: The latest flagship models before S24 series such as S23 series (including FE model), Fold5, Flip5 will be updated with AI functions.</a:t>
            </a:r>
          </a:p>
          <a:p>
            <a:pPr latinLnBrk="1">
              <a:lnSpc>
                <a:spcPct val="150000"/>
              </a:lnSpc>
            </a:pPr>
            <a:r>
              <a:rPr lang="en-US" altLang="ko-KR" sz="1200" dirty="0">
                <a:latin typeface="Arial" panose="020B0604020202020204" pitchFamily="34" charset="0"/>
                <a:cs typeface="Arial" panose="020B0604020202020204" pitchFamily="34" charset="0"/>
              </a:rPr>
              <a:t>- Language support may vary by features and expansion is under review</a:t>
            </a:r>
          </a:p>
          <a:p>
            <a:pPr latinLnBrk="1">
              <a:lnSpc>
                <a:spcPct val="150000"/>
              </a:lnSpc>
            </a:pPr>
            <a:endParaRPr lang="en-US" altLang="ko-KR" sz="1200" dirty="0">
              <a:latin typeface="Arial" panose="020B0604020202020204" pitchFamily="34" charset="0"/>
              <a:cs typeface="Arial" panose="020B0604020202020204" pitchFamily="34" charset="0"/>
            </a:endParaRPr>
          </a:p>
        </p:txBody>
      </p:sp>
      <p:sp>
        <p:nvSpPr>
          <p:cNvPr id="4" name="슬라이드 번호 개체 틀 3"/>
          <p:cNvSpPr>
            <a:spLocks noGrp="1"/>
          </p:cNvSpPr>
          <p:nvPr>
            <p:ph type="sldNum" sz="quarter" idx="11"/>
          </p:nvPr>
        </p:nvSpPr>
        <p:spPr/>
        <p:txBody>
          <a:bodyPr/>
          <a:lstStyle/>
          <a:p>
            <a:pPr>
              <a:defRPr/>
            </a:pPr>
            <a:fld id="{85C512E5-9A75-4191-873E-3C8C8CC18DB3}" type="slidenum">
              <a:rPr lang="en-US" altLang="ko-KR" smtClean="0"/>
              <a:pPr>
                <a:defRPr/>
              </a:pPr>
              <a:t>24</a:t>
            </a:fld>
            <a:endParaRPr lang="en-US" dirty="0"/>
          </a:p>
        </p:txBody>
      </p:sp>
      <p:sp>
        <p:nvSpPr>
          <p:cNvPr id="7" name="Title 1"/>
          <p:cNvSpPr>
            <a:spLocks noGrp="1"/>
          </p:cNvSpPr>
          <p:nvPr>
            <p:ph type="title" idx="4294967295"/>
          </p:nvPr>
        </p:nvSpPr>
        <p:spPr>
          <a:xfrm>
            <a:off x="1" y="1"/>
            <a:ext cx="8510154" cy="668867"/>
          </a:xfrm>
        </p:spPr>
        <p:txBody>
          <a:bodyPr vert="horz" lIns="91440" tIns="45720" rIns="91440" bIns="45720" rtlCol="0" anchor="ctr">
            <a:normAutofit/>
          </a:bodyPr>
          <a:lstStyle/>
          <a:p>
            <a:pPr algn="l"/>
            <a:r>
              <a:rPr lang="en-GB" altLang="ko-KR" sz="1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[About AI function]</a:t>
            </a:r>
            <a:br>
              <a:rPr lang="en-GB" altLang="ko-KR" sz="1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altLang="ko-KR" sz="1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What is the AI function update plan for other models? </a:t>
            </a:r>
            <a:br>
              <a:rPr lang="en-US" altLang="ko-KR" sz="1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altLang="ko-KR" sz="1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What is the plan for further expansion of AI function support language / country?</a:t>
            </a:r>
            <a:endParaRPr lang="en-GB" altLang="ko-KR" sz="1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6" name="직사각형 5"/>
          <p:cNvSpPr/>
          <p:nvPr/>
        </p:nvSpPr>
        <p:spPr>
          <a:xfrm>
            <a:off x="8209439" y="381789"/>
            <a:ext cx="1696561" cy="23589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000" b="1" dirty="0">
                <a:solidFill>
                  <a:schemeClr val="tx1"/>
                </a:solidFill>
              </a:rPr>
              <a:t>Updated at 2024.1.18</a:t>
            </a:r>
            <a:endParaRPr lang="ko-KR" altLang="en-US" sz="1000" b="1" dirty="0">
              <a:solidFill>
                <a:schemeClr val="tx1"/>
              </a:solidFill>
            </a:endParaRPr>
          </a:p>
        </p:txBody>
      </p:sp>
    </p:spTree>
    <p:extLst>
      <p:ext uri="{BB962C8B-B14F-4D97-AF65-F5344CB8AC3E}">
        <p14:creationId xmlns:p14="http://schemas.microsoft.com/office/powerpoint/2010/main" val="1760239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직사각형 8"/>
          <p:cNvSpPr/>
          <p:nvPr/>
        </p:nvSpPr>
        <p:spPr>
          <a:xfrm>
            <a:off x="9071" y="667660"/>
            <a:ext cx="9858828" cy="6044036"/>
          </a:xfrm>
          <a:prstGeom prst="rect">
            <a:avLst/>
          </a:prstGeom>
          <a:ln>
            <a:noFill/>
          </a:ln>
        </p:spPr>
        <p:txBody>
          <a:bodyPr wrap="square" anchor="t" anchorCtr="0">
            <a:noAutofit/>
          </a:bodyPr>
          <a:lstStyle/>
          <a:p>
            <a:pPr latinLnBrk="1">
              <a:lnSpc>
                <a:spcPct val="150000"/>
              </a:lnSpc>
            </a:pPr>
            <a:r>
              <a:rPr lang="en-US" altLang="ko-KR" sz="1200" b="1" dirty="0">
                <a:latin typeface="Arial" panose="020B0604020202020204" pitchFamily="34" charset="0"/>
                <a:cs typeface="Arial" panose="020B0604020202020204" pitchFamily="34" charset="0"/>
              </a:rPr>
              <a:t>Q: Does AI function learn based on users' data? (concerning about security Issue)</a:t>
            </a:r>
          </a:p>
          <a:p>
            <a:pPr latinLnBrk="1">
              <a:lnSpc>
                <a:spcPct val="150000"/>
              </a:lnSpc>
            </a:pPr>
            <a:endParaRPr lang="en-US" altLang="ko-KR" sz="1200" dirty="0">
              <a:latin typeface="Arial" panose="020B0604020202020204" pitchFamily="34" charset="0"/>
              <a:cs typeface="Arial" panose="020B0604020202020204" pitchFamily="34" charset="0"/>
            </a:endParaRPr>
          </a:p>
          <a:p>
            <a:pPr latinLnBrk="1">
              <a:lnSpc>
                <a:spcPct val="150000"/>
              </a:lnSpc>
            </a:pPr>
            <a:r>
              <a:rPr lang="en-US" altLang="ko-KR" sz="1200" dirty="0">
                <a:latin typeface="Arial" panose="020B0604020202020204" pitchFamily="34" charset="0"/>
                <a:cs typeface="Arial" panose="020B0604020202020204" pitchFamily="34" charset="0"/>
              </a:rPr>
              <a:t>A: Samsung/Google LLM does not learn based on customer's data.</a:t>
            </a:r>
          </a:p>
          <a:p>
            <a:pPr latinLnBrk="1">
              <a:lnSpc>
                <a:spcPct val="150000"/>
              </a:lnSpc>
            </a:pPr>
            <a:endParaRPr lang="en-US" altLang="ko-KR" sz="1200" dirty="0">
              <a:latin typeface="Arial" panose="020B0604020202020204" pitchFamily="34" charset="0"/>
              <a:cs typeface="Arial" panose="020B0604020202020204" pitchFamily="34" charset="0"/>
            </a:endParaRPr>
          </a:p>
        </p:txBody>
      </p:sp>
      <p:sp>
        <p:nvSpPr>
          <p:cNvPr id="4" name="슬라이드 번호 개체 틀 3"/>
          <p:cNvSpPr>
            <a:spLocks noGrp="1"/>
          </p:cNvSpPr>
          <p:nvPr>
            <p:ph type="sldNum" sz="quarter" idx="11"/>
          </p:nvPr>
        </p:nvSpPr>
        <p:spPr/>
        <p:txBody>
          <a:bodyPr/>
          <a:lstStyle/>
          <a:p>
            <a:pPr>
              <a:defRPr/>
            </a:pPr>
            <a:fld id="{85C512E5-9A75-4191-873E-3C8C8CC18DB3}" type="slidenum">
              <a:rPr lang="en-US" altLang="ko-KR" smtClean="0"/>
              <a:pPr>
                <a:defRPr/>
              </a:pPr>
              <a:t>25</a:t>
            </a:fld>
            <a:endParaRPr lang="en-US" dirty="0"/>
          </a:p>
        </p:txBody>
      </p:sp>
      <p:sp>
        <p:nvSpPr>
          <p:cNvPr id="7" name="Title 1"/>
          <p:cNvSpPr>
            <a:spLocks noGrp="1"/>
          </p:cNvSpPr>
          <p:nvPr>
            <p:ph type="title" idx="4294967295"/>
          </p:nvPr>
        </p:nvSpPr>
        <p:spPr>
          <a:xfrm>
            <a:off x="1" y="1"/>
            <a:ext cx="8510154" cy="668867"/>
          </a:xfrm>
        </p:spPr>
        <p:txBody>
          <a:bodyPr vert="horz" lIns="91440" tIns="45720" rIns="91440" bIns="45720" rtlCol="0" anchor="ctr">
            <a:normAutofit/>
          </a:bodyPr>
          <a:lstStyle/>
          <a:p>
            <a:pPr algn="l"/>
            <a:r>
              <a:rPr lang="en-GB" altLang="ko-KR" sz="1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[About AI function]</a:t>
            </a:r>
            <a:br>
              <a:rPr lang="en-GB" altLang="ko-KR" sz="1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altLang="ko-KR" sz="1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Does AI function learn based on users' data? (concerning about security Issue)</a:t>
            </a:r>
            <a:endParaRPr lang="en-GB" altLang="ko-KR" sz="1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6" name="직사각형 5"/>
          <p:cNvSpPr/>
          <p:nvPr/>
        </p:nvSpPr>
        <p:spPr>
          <a:xfrm>
            <a:off x="8209439" y="381789"/>
            <a:ext cx="1696561" cy="23589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000" b="1" dirty="0">
                <a:solidFill>
                  <a:schemeClr val="tx1"/>
                </a:solidFill>
              </a:rPr>
              <a:t>Updated at 2024.1.18</a:t>
            </a:r>
            <a:endParaRPr lang="ko-KR" altLang="en-US" sz="1000" b="1" dirty="0">
              <a:solidFill>
                <a:schemeClr val="tx1"/>
              </a:solidFill>
            </a:endParaRPr>
          </a:p>
        </p:txBody>
      </p:sp>
    </p:spTree>
    <p:extLst>
      <p:ext uri="{BB962C8B-B14F-4D97-AF65-F5344CB8AC3E}">
        <p14:creationId xmlns:p14="http://schemas.microsoft.com/office/powerpoint/2010/main" val="42914559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직사각형 8"/>
          <p:cNvSpPr/>
          <p:nvPr/>
        </p:nvSpPr>
        <p:spPr>
          <a:xfrm>
            <a:off x="9071" y="667660"/>
            <a:ext cx="9858828" cy="6044036"/>
          </a:xfrm>
          <a:prstGeom prst="rect">
            <a:avLst/>
          </a:prstGeom>
          <a:ln>
            <a:noFill/>
          </a:ln>
        </p:spPr>
        <p:txBody>
          <a:bodyPr wrap="square" anchor="t" anchorCtr="0">
            <a:noAutofit/>
          </a:bodyPr>
          <a:lstStyle/>
          <a:p>
            <a:pPr latinLnBrk="1">
              <a:lnSpc>
                <a:spcPct val="150000"/>
              </a:lnSpc>
            </a:pPr>
            <a:r>
              <a:rPr lang="en-US" altLang="ko-KR" sz="1200" b="1" dirty="0">
                <a:latin typeface="Arial" panose="020B0604020202020204" pitchFamily="34" charset="0"/>
                <a:cs typeface="Arial" panose="020B0604020202020204" pitchFamily="34" charset="0"/>
              </a:rPr>
              <a:t>Q: What is Circle to Search with Google? In which countries are Circle to Search with Google supported?</a:t>
            </a:r>
          </a:p>
          <a:p>
            <a:pPr latinLnBrk="1">
              <a:lnSpc>
                <a:spcPct val="150000"/>
              </a:lnSpc>
            </a:pPr>
            <a:endParaRPr lang="en-US" altLang="ko-KR" sz="1200" dirty="0">
              <a:latin typeface="Arial" panose="020B0604020202020204" pitchFamily="34" charset="0"/>
              <a:cs typeface="Arial" panose="020B0604020202020204" pitchFamily="34" charset="0"/>
            </a:endParaRPr>
          </a:p>
          <a:p>
            <a:pPr latinLnBrk="1">
              <a:lnSpc>
                <a:spcPct val="150000"/>
              </a:lnSpc>
            </a:pPr>
            <a:r>
              <a:rPr lang="en-US" altLang="ko-KR" sz="1200" dirty="0">
                <a:latin typeface="Arial" panose="020B0604020202020204" pitchFamily="34" charset="0"/>
                <a:cs typeface="Arial" panose="020B0604020202020204" pitchFamily="34" charset="0"/>
              </a:rPr>
              <a:t>A: Circle to Search with Google is a differentiated experience jointly developed by Samsung and Google, the No.1 search company, with a strategic partnership. </a:t>
            </a:r>
          </a:p>
          <a:p>
            <a:pPr latinLnBrk="1">
              <a:lnSpc>
                <a:spcPct val="150000"/>
              </a:lnSpc>
            </a:pPr>
            <a:r>
              <a:rPr lang="en-US" altLang="ko-KR" sz="1200" dirty="0">
                <a:latin typeface="Arial" panose="020B0604020202020204" pitchFamily="34" charset="0"/>
                <a:cs typeface="Arial" panose="020B0604020202020204" pitchFamily="34" charset="0"/>
              </a:rPr>
              <a:t>Most customers want to search because they feel the need for search while watching social media or multimedia. At this time, without having to come up with the accurate search word, You can easily search by selecting the target you want to search directly from the screen.</a:t>
            </a:r>
          </a:p>
          <a:p>
            <a:pPr latinLnBrk="1">
              <a:lnSpc>
                <a:spcPct val="150000"/>
              </a:lnSpc>
            </a:pPr>
            <a:endParaRPr lang="en-US" altLang="ko-KR" sz="1200" dirty="0">
              <a:latin typeface="Arial" panose="020B0604020202020204" pitchFamily="34" charset="0"/>
              <a:cs typeface="Arial" panose="020B0604020202020204" pitchFamily="34" charset="0"/>
            </a:endParaRPr>
          </a:p>
          <a:p>
            <a:pPr latinLnBrk="1">
              <a:lnSpc>
                <a:spcPct val="150000"/>
              </a:lnSpc>
            </a:pPr>
            <a:r>
              <a:rPr lang="en-US" altLang="ko-KR" sz="1200" dirty="0">
                <a:latin typeface="Arial" panose="020B0604020202020204" pitchFamily="34" charset="0"/>
                <a:cs typeface="Arial" panose="020B0604020202020204" pitchFamily="34" charset="0"/>
              </a:rPr>
              <a:t>Compared to simple Gen.AI-based visual search, Circle to Search with Google can provide advanced and rich search results, and provide natural search for additional questions with follow-up questions as if talking by understanding the search context</a:t>
            </a:r>
          </a:p>
          <a:p>
            <a:pPr latinLnBrk="1">
              <a:lnSpc>
                <a:spcPct val="150000"/>
              </a:lnSpc>
            </a:pPr>
            <a:endParaRPr lang="en-US" altLang="ko-KR" sz="1200" dirty="0">
              <a:latin typeface="Arial" panose="020B0604020202020204" pitchFamily="34" charset="0"/>
              <a:cs typeface="Arial" panose="020B0604020202020204" pitchFamily="34" charset="0"/>
            </a:endParaRPr>
          </a:p>
          <a:p>
            <a:pPr latinLnBrk="1">
              <a:lnSpc>
                <a:spcPct val="150000"/>
              </a:lnSpc>
            </a:pPr>
            <a:r>
              <a:rPr lang="en-US" altLang="ko-KR" sz="1200" dirty="0">
                <a:latin typeface="Arial" panose="020B0604020202020204" pitchFamily="34" charset="0"/>
                <a:cs typeface="Arial" panose="020B0604020202020204" pitchFamily="34" charset="0"/>
              </a:rPr>
              <a:t>- Providing key information on shopping/travel, etc. and supporting continuous search, supporting 7 Locale languages for over 120 countries - EN(US), IN(Hindi), PT(BR), ES(MX), JP, KR, ID</a:t>
            </a:r>
          </a:p>
          <a:p>
            <a:pPr latinLnBrk="1">
              <a:lnSpc>
                <a:spcPct val="150000"/>
              </a:lnSpc>
            </a:pPr>
            <a:endParaRPr lang="en-US" altLang="ko-KR" sz="1200" dirty="0">
              <a:latin typeface="Arial" panose="020B0604020202020204" pitchFamily="34" charset="0"/>
              <a:cs typeface="Arial" panose="020B0604020202020204" pitchFamily="34" charset="0"/>
            </a:endParaRPr>
          </a:p>
          <a:p>
            <a:pPr latinLnBrk="1">
              <a:lnSpc>
                <a:spcPct val="150000"/>
              </a:lnSpc>
            </a:pPr>
            <a:r>
              <a:rPr lang="en-US" altLang="ko-KR" sz="1200" dirty="0">
                <a:latin typeface="Arial" panose="020B0604020202020204" pitchFamily="34" charset="0"/>
                <a:cs typeface="Arial" panose="020B0604020202020204" pitchFamily="34" charset="0"/>
              </a:rPr>
              <a:t>※ Note: Because of the nature of the search algorithm, searching for the same image can yield different results.</a:t>
            </a:r>
          </a:p>
        </p:txBody>
      </p:sp>
      <p:sp>
        <p:nvSpPr>
          <p:cNvPr id="4" name="슬라이드 번호 개체 틀 3"/>
          <p:cNvSpPr>
            <a:spLocks noGrp="1"/>
          </p:cNvSpPr>
          <p:nvPr>
            <p:ph type="sldNum" sz="quarter" idx="11"/>
          </p:nvPr>
        </p:nvSpPr>
        <p:spPr/>
        <p:txBody>
          <a:bodyPr/>
          <a:lstStyle/>
          <a:p>
            <a:pPr>
              <a:defRPr/>
            </a:pPr>
            <a:fld id="{85C512E5-9A75-4191-873E-3C8C8CC18DB3}" type="slidenum">
              <a:rPr lang="en-US" altLang="ko-KR" smtClean="0"/>
              <a:pPr>
                <a:defRPr/>
              </a:pPr>
              <a:t>26</a:t>
            </a:fld>
            <a:endParaRPr lang="en-US" dirty="0"/>
          </a:p>
        </p:txBody>
      </p:sp>
      <p:sp>
        <p:nvSpPr>
          <p:cNvPr id="7" name="Title 1"/>
          <p:cNvSpPr>
            <a:spLocks noGrp="1"/>
          </p:cNvSpPr>
          <p:nvPr>
            <p:ph type="title" idx="4294967295"/>
          </p:nvPr>
        </p:nvSpPr>
        <p:spPr>
          <a:xfrm>
            <a:off x="1" y="1"/>
            <a:ext cx="8510154" cy="668867"/>
          </a:xfrm>
        </p:spPr>
        <p:txBody>
          <a:bodyPr vert="horz" lIns="91440" tIns="45720" rIns="91440" bIns="45720" rtlCol="0" anchor="ctr">
            <a:normAutofit/>
          </a:bodyPr>
          <a:lstStyle/>
          <a:p>
            <a:pPr algn="l"/>
            <a:r>
              <a:rPr lang="en-GB" altLang="ko-KR" sz="1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[About AI function]</a:t>
            </a:r>
            <a:br>
              <a:rPr lang="en-GB" altLang="ko-KR" sz="1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altLang="ko-KR" sz="1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What is Circle to Search with Google? In which countries are Circle to Search with Google supported?</a:t>
            </a:r>
            <a:endParaRPr lang="en-GB" altLang="ko-KR" sz="1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6" name="직사각형 5"/>
          <p:cNvSpPr/>
          <p:nvPr/>
        </p:nvSpPr>
        <p:spPr>
          <a:xfrm>
            <a:off x="8209439" y="381789"/>
            <a:ext cx="1696561" cy="23589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000" b="1" dirty="0">
                <a:solidFill>
                  <a:schemeClr val="tx1"/>
                </a:solidFill>
              </a:rPr>
              <a:t>Updated at 2024.1.18</a:t>
            </a:r>
            <a:endParaRPr lang="ko-KR" altLang="en-US" sz="1000" b="1" dirty="0">
              <a:solidFill>
                <a:schemeClr val="tx1"/>
              </a:solidFill>
            </a:endParaRPr>
          </a:p>
        </p:txBody>
      </p:sp>
      <p:sp>
        <p:nvSpPr>
          <p:cNvPr id="8" name="직사각형 8"/>
          <p:cNvSpPr/>
          <p:nvPr/>
        </p:nvSpPr>
        <p:spPr>
          <a:xfrm>
            <a:off x="155564" y="6526708"/>
            <a:ext cx="8237127" cy="293414"/>
          </a:xfrm>
          <a:prstGeom prst="rect">
            <a:avLst/>
          </a:prstGeom>
          <a:ln>
            <a:noFill/>
          </a:ln>
        </p:spPr>
        <p:txBody>
          <a:bodyPr wrap="square">
            <a:spAutoFit/>
          </a:bodyPr>
          <a:lstStyle/>
          <a:p>
            <a:pPr>
              <a:lnSpc>
                <a:spcPct val="150000"/>
              </a:lnSpc>
            </a:pPr>
            <a:r>
              <a:rPr lang="en-US" altLang="ko-KR" sz="1000" b="1" u="sng" dirty="0">
                <a:solidFill>
                  <a:srgbClr val="0000FF"/>
                </a:solidFill>
                <a:latin typeface="+mn-ea"/>
              </a:rPr>
              <a:t>※ Some of specific option or availability may vary by model code, region or country, carrier and SW version</a:t>
            </a:r>
            <a:endParaRPr lang="ko-KR" altLang="en-US" sz="1000" b="1" u="sng" dirty="0">
              <a:solidFill>
                <a:srgbClr val="0000FF"/>
              </a:solidFill>
              <a:latin typeface="+mn-ea"/>
            </a:endParaRPr>
          </a:p>
        </p:txBody>
      </p:sp>
    </p:spTree>
    <p:extLst>
      <p:ext uri="{BB962C8B-B14F-4D97-AF65-F5344CB8AC3E}">
        <p14:creationId xmlns:p14="http://schemas.microsoft.com/office/powerpoint/2010/main" val="5561691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직사각형 8"/>
          <p:cNvSpPr/>
          <p:nvPr/>
        </p:nvSpPr>
        <p:spPr>
          <a:xfrm>
            <a:off x="9071" y="667660"/>
            <a:ext cx="9858828" cy="6044036"/>
          </a:xfrm>
          <a:prstGeom prst="rect">
            <a:avLst/>
          </a:prstGeom>
          <a:ln>
            <a:noFill/>
          </a:ln>
        </p:spPr>
        <p:txBody>
          <a:bodyPr wrap="square" anchor="t" anchorCtr="0">
            <a:noAutofit/>
          </a:bodyPr>
          <a:lstStyle/>
          <a:p>
            <a:pPr latinLnBrk="1">
              <a:lnSpc>
                <a:spcPct val="150000"/>
              </a:lnSpc>
            </a:pPr>
            <a:r>
              <a:rPr lang="en-US" altLang="ko-KR" sz="1200" b="1" dirty="0">
                <a:latin typeface="Arial" panose="020B0604020202020204" pitchFamily="34" charset="0"/>
                <a:cs typeface="Arial" panose="020B0604020202020204" pitchFamily="34" charset="0"/>
              </a:rPr>
              <a:t>Q: How do I start the Circle to Search with Google function?</a:t>
            </a:r>
          </a:p>
          <a:p>
            <a:pPr latinLnBrk="1">
              <a:lnSpc>
                <a:spcPct val="150000"/>
              </a:lnSpc>
            </a:pPr>
            <a:endParaRPr lang="en-US" altLang="ko-KR" sz="1200" dirty="0">
              <a:latin typeface="Arial" panose="020B0604020202020204" pitchFamily="34" charset="0"/>
              <a:cs typeface="Arial" panose="020B0604020202020204" pitchFamily="34" charset="0"/>
            </a:endParaRPr>
          </a:p>
          <a:p>
            <a:pPr latinLnBrk="1">
              <a:lnSpc>
                <a:spcPct val="150000"/>
              </a:lnSpc>
            </a:pPr>
            <a:r>
              <a:rPr lang="en-US" altLang="ko-KR" sz="1200" dirty="0">
                <a:latin typeface="Arial" panose="020B0604020202020204" pitchFamily="34" charset="0"/>
                <a:cs typeface="Arial" panose="020B0604020202020204" pitchFamily="34" charset="0"/>
              </a:rPr>
              <a:t>A: When you press and hold the home button on the navigation bar at the bottom of the screen, you can enter the circle </a:t>
            </a:r>
            <a:r>
              <a:rPr lang="en-US" altLang="ko-KR" sz="1200" dirty="0" err="1">
                <a:latin typeface="Arial" panose="020B0604020202020204" pitchFamily="34" charset="0"/>
                <a:cs typeface="Arial" panose="020B0604020202020204" pitchFamily="34" charset="0"/>
              </a:rPr>
              <a:t>gesturable</a:t>
            </a:r>
            <a:r>
              <a:rPr lang="en-US" altLang="ko-KR" sz="1200" dirty="0">
                <a:latin typeface="Arial" panose="020B0604020202020204" pitchFamily="34" charset="0"/>
                <a:cs typeface="Arial" panose="020B0604020202020204" pitchFamily="34" charset="0"/>
              </a:rPr>
              <a:t> screen.</a:t>
            </a:r>
          </a:p>
          <a:p>
            <a:pPr latinLnBrk="1">
              <a:lnSpc>
                <a:spcPct val="150000"/>
              </a:lnSpc>
            </a:pPr>
            <a:endParaRPr lang="en-US" altLang="ko-KR" sz="1200" dirty="0">
              <a:latin typeface="Arial" panose="020B0604020202020204" pitchFamily="34" charset="0"/>
              <a:cs typeface="Arial" panose="020B0604020202020204" pitchFamily="34" charset="0"/>
            </a:endParaRPr>
          </a:p>
        </p:txBody>
      </p:sp>
      <p:sp>
        <p:nvSpPr>
          <p:cNvPr id="4" name="슬라이드 번호 개체 틀 3"/>
          <p:cNvSpPr>
            <a:spLocks noGrp="1"/>
          </p:cNvSpPr>
          <p:nvPr>
            <p:ph type="sldNum" sz="quarter" idx="11"/>
          </p:nvPr>
        </p:nvSpPr>
        <p:spPr/>
        <p:txBody>
          <a:bodyPr/>
          <a:lstStyle/>
          <a:p>
            <a:pPr>
              <a:defRPr/>
            </a:pPr>
            <a:fld id="{85C512E5-9A75-4191-873E-3C8C8CC18DB3}" type="slidenum">
              <a:rPr lang="en-US" altLang="ko-KR" smtClean="0"/>
              <a:pPr>
                <a:defRPr/>
              </a:pPr>
              <a:t>27</a:t>
            </a:fld>
            <a:endParaRPr lang="en-US" dirty="0"/>
          </a:p>
        </p:txBody>
      </p:sp>
      <p:sp>
        <p:nvSpPr>
          <p:cNvPr id="7" name="Title 1"/>
          <p:cNvSpPr>
            <a:spLocks noGrp="1"/>
          </p:cNvSpPr>
          <p:nvPr>
            <p:ph type="title" idx="4294967295"/>
          </p:nvPr>
        </p:nvSpPr>
        <p:spPr>
          <a:xfrm>
            <a:off x="1" y="1"/>
            <a:ext cx="8510154" cy="668867"/>
          </a:xfrm>
        </p:spPr>
        <p:txBody>
          <a:bodyPr vert="horz" lIns="91440" tIns="45720" rIns="91440" bIns="45720" rtlCol="0" anchor="ctr">
            <a:normAutofit/>
          </a:bodyPr>
          <a:lstStyle/>
          <a:p>
            <a:pPr algn="l"/>
            <a:r>
              <a:rPr lang="en-GB" altLang="ko-KR" sz="1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[About AI function]</a:t>
            </a:r>
            <a:br>
              <a:rPr lang="en-GB" altLang="ko-KR" sz="1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altLang="ko-KR" sz="1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How do I start the Circle to Search with Google function?</a:t>
            </a:r>
            <a:endParaRPr lang="en-GB" altLang="ko-KR" sz="1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6" name="직사각형 5"/>
          <p:cNvSpPr/>
          <p:nvPr/>
        </p:nvSpPr>
        <p:spPr>
          <a:xfrm>
            <a:off x="8209439" y="381789"/>
            <a:ext cx="1696561" cy="23589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000" b="1" dirty="0">
                <a:solidFill>
                  <a:schemeClr val="tx1"/>
                </a:solidFill>
              </a:rPr>
              <a:t>Updated at 2024.1.18</a:t>
            </a:r>
            <a:endParaRPr lang="ko-KR" altLang="en-US" sz="1000" b="1" dirty="0">
              <a:solidFill>
                <a:schemeClr val="tx1"/>
              </a:solidFill>
            </a:endParaRPr>
          </a:p>
        </p:txBody>
      </p:sp>
    </p:spTree>
    <p:extLst>
      <p:ext uri="{BB962C8B-B14F-4D97-AF65-F5344CB8AC3E}">
        <p14:creationId xmlns:p14="http://schemas.microsoft.com/office/powerpoint/2010/main" val="229715269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직사각형 8"/>
          <p:cNvSpPr/>
          <p:nvPr/>
        </p:nvSpPr>
        <p:spPr>
          <a:xfrm>
            <a:off x="9071" y="667660"/>
            <a:ext cx="9858828" cy="6044036"/>
          </a:xfrm>
          <a:prstGeom prst="rect">
            <a:avLst/>
          </a:prstGeom>
          <a:ln>
            <a:noFill/>
          </a:ln>
        </p:spPr>
        <p:txBody>
          <a:bodyPr wrap="square" anchor="t" anchorCtr="0">
            <a:noAutofit/>
          </a:bodyPr>
          <a:lstStyle/>
          <a:p>
            <a:pPr latinLnBrk="1">
              <a:lnSpc>
                <a:spcPct val="150000"/>
              </a:lnSpc>
            </a:pPr>
            <a:r>
              <a:rPr lang="en-US" altLang="ko-KR" sz="1200" b="1" dirty="0">
                <a:latin typeface="Arial" panose="020B0604020202020204" pitchFamily="34" charset="0"/>
                <a:cs typeface="Arial" panose="020B0604020202020204" pitchFamily="34" charset="0"/>
              </a:rPr>
              <a:t>Q: Is Circle to Search with Google supported on all applications?</a:t>
            </a:r>
          </a:p>
          <a:p>
            <a:pPr latinLnBrk="1">
              <a:lnSpc>
                <a:spcPct val="150000"/>
              </a:lnSpc>
            </a:pPr>
            <a:endParaRPr lang="en-US" altLang="ko-KR" sz="1200" dirty="0">
              <a:latin typeface="Arial" panose="020B0604020202020204" pitchFamily="34" charset="0"/>
              <a:cs typeface="Arial" panose="020B0604020202020204" pitchFamily="34" charset="0"/>
            </a:endParaRPr>
          </a:p>
          <a:p>
            <a:pPr latinLnBrk="1">
              <a:lnSpc>
                <a:spcPct val="150000"/>
              </a:lnSpc>
            </a:pPr>
            <a:r>
              <a:rPr lang="en-US" altLang="ko-KR" sz="1200" dirty="0">
                <a:latin typeface="Arial" panose="020B0604020202020204" pitchFamily="34" charset="0"/>
                <a:cs typeface="Arial" panose="020B0604020202020204" pitchFamily="34" charset="0"/>
              </a:rPr>
              <a:t>A: Circle to Search with Google does not work in apps that prohibit screen capture because of security or copyright issues (For example, Netflix/some financial apps)</a:t>
            </a:r>
          </a:p>
          <a:p>
            <a:pPr latinLnBrk="1">
              <a:lnSpc>
                <a:spcPct val="150000"/>
              </a:lnSpc>
            </a:pPr>
            <a:endParaRPr lang="en-US" altLang="ko-KR" sz="1200" dirty="0">
              <a:latin typeface="Arial" panose="020B0604020202020204" pitchFamily="34" charset="0"/>
              <a:cs typeface="Arial" panose="020B0604020202020204" pitchFamily="34" charset="0"/>
            </a:endParaRPr>
          </a:p>
        </p:txBody>
      </p:sp>
      <p:sp>
        <p:nvSpPr>
          <p:cNvPr id="4" name="슬라이드 번호 개체 틀 3"/>
          <p:cNvSpPr>
            <a:spLocks noGrp="1"/>
          </p:cNvSpPr>
          <p:nvPr>
            <p:ph type="sldNum" sz="quarter" idx="11"/>
          </p:nvPr>
        </p:nvSpPr>
        <p:spPr/>
        <p:txBody>
          <a:bodyPr/>
          <a:lstStyle/>
          <a:p>
            <a:pPr>
              <a:defRPr/>
            </a:pPr>
            <a:fld id="{85C512E5-9A75-4191-873E-3C8C8CC18DB3}" type="slidenum">
              <a:rPr lang="en-US" altLang="ko-KR" smtClean="0"/>
              <a:pPr>
                <a:defRPr/>
              </a:pPr>
              <a:t>28</a:t>
            </a:fld>
            <a:endParaRPr lang="en-US" dirty="0"/>
          </a:p>
        </p:txBody>
      </p:sp>
      <p:sp>
        <p:nvSpPr>
          <p:cNvPr id="7" name="Title 1"/>
          <p:cNvSpPr>
            <a:spLocks noGrp="1"/>
          </p:cNvSpPr>
          <p:nvPr>
            <p:ph type="title" idx="4294967295"/>
          </p:nvPr>
        </p:nvSpPr>
        <p:spPr>
          <a:xfrm>
            <a:off x="1" y="1"/>
            <a:ext cx="8510154" cy="668867"/>
          </a:xfrm>
        </p:spPr>
        <p:txBody>
          <a:bodyPr vert="horz" lIns="91440" tIns="45720" rIns="91440" bIns="45720" rtlCol="0" anchor="ctr">
            <a:normAutofit/>
          </a:bodyPr>
          <a:lstStyle/>
          <a:p>
            <a:pPr algn="l"/>
            <a:r>
              <a:rPr lang="en-GB" altLang="ko-KR" sz="1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[About AI function]</a:t>
            </a:r>
            <a:br>
              <a:rPr lang="en-GB" altLang="ko-KR" sz="1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altLang="ko-KR" sz="1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Is Circle to Search with Google supported on all applications?</a:t>
            </a:r>
            <a:endParaRPr lang="en-GB" altLang="ko-KR" sz="1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6" name="직사각형 5"/>
          <p:cNvSpPr/>
          <p:nvPr/>
        </p:nvSpPr>
        <p:spPr>
          <a:xfrm>
            <a:off x="8209439" y="381789"/>
            <a:ext cx="1696561" cy="23589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000" b="1" dirty="0">
                <a:solidFill>
                  <a:schemeClr val="tx1"/>
                </a:solidFill>
              </a:rPr>
              <a:t>Updated at 2024.1.18</a:t>
            </a:r>
            <a:endParaRPr lang="ko-KR" altLang="en-US" sz="1000" b="1" dirty="0">
              <a:solidFill>
                <a:schemeClr val="tx1"/>
              </a:solidFill>
            </a:endParaRPr>
          </a:p>
        </p:txBody>
      </p:sp>
    </p:spTree>
    <p:extLst>
      <p:ext uri="{BB962C8B-B14F-4D97-AF65-F5344CB8AC3E}">
        <p14:creationId xmlns:p14="http://schemas.microsoft.com/office/powerpoint/2010/main" val="1801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직사각형 8"/>
          <p:cNvSpPr/>
          <p:nvPr/>
        </p:nvSpPr>
        <p:spPr>
          <a:xfrm>
            <a:off x="9071" y="667660"/>
            <a:ext cx="9858828" cy="6044036"/>
          </a:xfrm>
          <a:prstGeom prst="rect">
            <a:avLst/>
          </a:prstGeom>
          <a:ln>
            <a:noFill/>
          </a:ln>
        </p:spPr>
        <p:txBody>
          <a:bodyPr wrap="square" anchor="t" anchorCtr="0">
            <a:noAutofit/>
          </a:bodyPr>
          <a:lstStyle/>
          <a:p>
            <a:pPr latinLnBrk="1">
              <a:lnSpc>
                <a:spcPct val="150000"/>
              </a:lnSpc>
            </a:pPr>
            <a:r>
              <a:rPr lang="en-US" altLang="ko-KR" sz="1200" b="1" dirty="0">
                <a:latin typeface="Arial" panose="020B0604020202020204" pitchFamily="34" charset="0"/>
                <a:cs typeface="Arial" panose="020B0604020202020204" pitchFamily="34" charset="0"/>
              </a:rPr>
              <a:t>Q: What is Auto format in Samsung Notes?</a:t>
            </a:r>
          </a:p>
          <a:p>
            <a:pPr latinLnBrk="1">
              <a:lnSpc>
                <a:spcPct val="150000"/>
              </a:lnSpc>
            </a:pPr>
            <a:endParaRPr lang="en-US" altLang="ko-KR" sz="1200" dirty="0">
              <a:latin typeface="Arial" panose="020B0604020202020204" pitchFamily="34" charset="0"/>
              <a:cs typeface="Arial" panose="020B0604020202020204" pitchFamily="34" charset="0"/>
            </a:endParaRPr>
          </a:p>
          <a:p>
            <a:pPr latinLnBrk="1">
              <a:lnSpc>
                <a:spcPct val="150000"/>
              </a:lnSpc>
            </a:pPr>
            <a:r>
              <a:rPr lang="en-US" altLang="ko-KR" sz="1200" dirty="0">
                <a:latin typeface="Arial" panose="020B0604020202020204" pitchFamily="34" charset="0"/>
                <a:cs typeface="Arial" panose="020B0604020202020204" pitchFamily="34" charset="0"/>
              </a:rPr>
              <a:t>A: While keeping the original text, title/ paragraph classification/ paragraph and sentence position adjustment/ spelling correction are added for easy viewing and automatic organization.</a:t>
            </a:r>
          </a:p>
          <a:p>
            <a:pPr latinLnBrk="1">
              <a:lnSpc>
                <a:spcPct val="150000"/>
              </a:lnSpc>
            </a:pPr>
            <a:endParaRPr lang="en-US" altLang="ko-KR" sz="1200" dirty="0">
              <a:latin typeface="Arial" panose="020B0604020202020204" pitchFamily="34" charset="0"/>
              <a:cs typeface="Arial" panose="020B0604020202020204" pitchFamily="34" charset="0"/>
            </a:endParaRPr>
          </a:p>
        </p:txBody>
      </p:sp>
      <p:sp>
        <p:nvSpPr>
          <p:cNvPr id="4" name="슬라이드 번호 개체 틀 3"/>
          <p:cNvSpPr>
            <a:spLocks noGrp="1"/>
          </p:cNvSpPr>
          <p:nvPr>
            <p:ph type="sldNum" sz="quarter" idx="11"/>
          </p:nvPr>
        </p:nvSpPr>
        <p:spPr/>
        <p:txBody>
          <a:bodyPr/>
          <a:lstStyle/>
          <a:p>
            <a:pPr>
              <a:defRPr/>
            </a:pPr>
            <a:fld id="{85C512E5-9A75-4191-873E-3C8C8CC18DB3}" type="slidenum">
              <a:rPr lang="en-US" altLang="ko-KR" smtClean="0"/>
              <a:pPr>
                <a:defRPr/>
              </a:pPr>
              <a:t>29</a:t>
            </a:fld>
            <a:endParaRPr lang="en-US" dirty="0"/>
          </a:p>
        </p:txBody>
      </p:sp>
      <p:sp>
        <p:nvSpPr>
          <p:cNvPr id="7" name="Title 1"/>
          <p:cNvSpPr>
            <a:spLocks noGrp="1"/>
          </p:cNvSpPr>
          <p:nvPr>
            <p:ph type="title" idx="4294967295"/>
          </p:nvPr>
        </p:nvSpPr>
        <p:spPr>
          <a:xfrm>
            <a:off x="1" y="1"/>
            <a:ext cx="8510154" cy="668867"/>
          </a:xfrm>
        </p:spPr>
        <p:txBody>
          <a:bodyPr vert="horz" lIns="91440" tIns="45720" rIns="91440" bIns="45720" rtlCol="0" anchor="ctr">
            <a:normAutofit/>
          </a:bodyPr>
          <a:lstStyle/>
          <a:p>
            <a:pPr algn="l"/>
            <a:r>
              <a:rPr lang="en-GB" altLang="ko-KR" sz="1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[About AI function]</a:t>
            </a:r>
            <a:br>
              <a:rPr lang="en-GB" altLang="ko-KR" sz="1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GB" altLang="ko-KR" sz="1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What is Auto format in Samsung Notes?</a:t>
            </a:r>
          </a:p>
        </p:txBody>
      </p:sp>
      <p:sp>
        <p:nvSpPr>
          <p:cNvPr id="6" name="직사각형 5"/>
          <p:cNvSpPr/>
          <p:nvPr/>
        </p:nvSpPr>
        <p:spPr>
          <a:xfrm>
            <a:off x="8209439" y="381789"/>
            <a:ext cx="1696561" cy="23589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000" b="1" dirty="0">
                <a:solidFill>
                  <a:schemeClr val="tx1"/>
                </a:solidFill>
              </a:rPr>
              <a:t>Updated at 2024.1.18</a:t>
            </a:r>
            <a:endParaRPr lang="ko-KR" altLang="en-US" sz="1000" b="1" dirty="0">
              <a:solidFill>
                <a:schemeClr val="tx1"/>
              </a:solidFill>
            </a:endParaRPr>
          </a:p>
        </p:txBody>
      </p:sp>
    </p:spTree>
    <p:extLst>
      <p:ext uri="{BB962C8B-B14F-4D97-AF65-F5344CB8AC3E}">
        <p14:creationId xmlns:p14="http://schemas.microsoft.com/office/powerpoint/2010/main" val="8769651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슬라이드 번호 개체 틀 3"/>
          <p:cNvSpPr>
            <a:spLocks noGrp="1"/>
          </p:cNvSpPr>
          <p:nvPr>
            <p:ph type="sldNum" sz="quarter" idx="11"/>
          </p:nvPr>
        </p:nvSpPr>
        <p:spPr/>
        <p:txBody>
          <a:bodyPr/>
          <a:lstStyle/>
          <a:p>
            <a:pPr>
              <a:defRPr/>
            </a:pPr>
            <a:fld id="{85C512E5-9A75-4191-873E-3C8C8CC18DB3}" type="slidenum">
              <a:rPr lang="en-US" altLang="ko-KR" smtClean="0">
                <a:latin typeface="Arial" panose="020B0604020202020204" pitchFamily="34" charset="0"/>
                <a:cs typeface="Arial" panose="020B0604020202020204" pitchFamily="34" charset="0"/>
              </a:rPr>
              <a:pPr>
                <a:defRPr/>
              </a:pPr>
              <a:t>3</a:t>
            </a:fld>
            <a:endParaRPr lang="en-US" dirty="0">
              <a:latin typeface="Arial" panose="020B0604020202020204" pitchFamily="34" charset="0"/>
              <a:cs typeface="Arial" panose="020B0604020202020204" pitchFamily="34" charset="0"/>
            </a:endParaRPr>
          </a:p>
        </p:txBody>
      </p:sp>
      <p:sp>
        <p:nvSpPr>
          <p:cNvPr id="5" name="Title 1"/>
          <p:cNvSpPr>
            <a:spLocks noGrp="1"/>
          </p:cNvSpPr>
          <p:nvPr>
            <p:ph type="title" idx="4294967295"/>
          </p:nvPr>
        </p:nvSpPr>
        <p:spPr>
          <a:xfrm>
            <a:off x="1" y="1"/>
            <a:ext cx="8510154" cy="668867"/>
          </a:xfrm>
        </p:spPr>
        <p:txBody>
          <a:bodyPr vert="horz" lIns="91440" tIns="45720" rIns="91440" bIns="45720" rtlCol="0" anchor="ctr">
            <a:normAutofit/>
          </a:bodyPr>
          <a:lstStyle/>
          <a:p>
            <a:pPr algn="l"/>
            <a:r>
              <a:rPr lang="en-US" altLang="ko-KR" sz="1600" b="1" dirty="0">
                <a:solidFill>
                  <a:schemeClr val="bg1"/>
                </a:solidFill>
                <a:latin typeface="Arial" panose="020B0604020202020204" pitchFamily="34" charset="0"/>
                <a:cs typeface="Arial" panose="020B0604020202020204" pitchFamily="34" charset="0"/>
              </a:rPr>
              <a:t>Advice</a:t>
            </a:r>
            <a:endParaRPr lang="en-GB" altLang="ko-KR" sz="1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22" name="직사각형 21"/>
          <p:cNvSpPr/>
          <p:nvPr/>
        </p:nvSpPr>
        <p:spPr>
          <a:xfrm>
            <a:off x="167070" y="2060552"/>
            <a:ext cx="9517327" cy="1615827"/>
          </a:xfrm>
          <a:prstGeom prst="rect">
            <a:avLst/>
          </a:prstGeom>
        </p:spPr>
        <p:txBody>
          <a:bodyPr wrap="square">
            <a:spAutoFit/>
          </a:bodyPr>
          <a:lstStyle/>
          <a:p>
            <a:pPr>
              <a:lnSpc>
                <a:spcPct val="150000"/>
              </a:lnSpc>
            </a:pPr>
            <a:r>
              <a:rPr lang="en-US" altLang="ko-KR" sz="1100" b="1" dirty="0">
                <a:latin typeface="Arial" panose="020B0604020202020204" pitchFamily="34" charset="0"/>
                <a:cs typeface="Arial" panose="020B0604020202020204" pitchFamily="34" charset="0"/>
              </a:rPr>
              <a:t>[ How to report error using Samsung Members application ]</a:t>
            </a:r>
          </a:p>
          <a:p>
            <a:pPr>
              <a:lnSpc>
                <a:spcPct val="150000"/>
              </a:lnSpc>
            </a:pPr>
            <a:r>
              <a:rPr lang="en-US" altLang="ko-KR" sz="1100" dirty="0">
                <a:latin typeface="Arial" panose="020B0604020202020204" pitchFamily="34" charset="0"/>
                <a:cs typeface="Arial" panose="020B0604020202020204" pitchFamily="34" charset="0"/>
              </a:rPr>
              <a:t>1. </a:t>
            </a:r>
            <a:r>
              <a:rPr lang="en-US" altLang="ko-KR" sz="1100">
                <a:latin typeface="Arial" panose="020B0604020202020204" pitchFamily="34" charset="0"/>
                <a:cs typeface="Arial" panose="020B0604020202020204" pitchFamily="34" charset="0"/>
              </a:rPr>
              <a:t>Touch </a:t>
            </a:r>
            <a:r>
              <a:rPr lang="en-US" altLang="ko-KR" sz="1100" dirty="0">
                <a:latin typeface="Arial" panose="020B0604020202020204" pitchFamily="34" charset="0"/>
                <a:cs typeface="Arial" panose="020B0604020202020204" pitchFamily="34" charset="0"/>
              </a:rPr>
              <a:t>and hold Samsung Members icon  on Apps screen and Tap </a:t>
            </a:r>
            <a:r>
              <a:rPr lang="en-US" altLang="ko-KR" sz="1100" b="1" dirty="0">
                <a:latin typeface="Arial" panose="020B0604020202020204" pitchFamily="34" charset="0"/>
                <a:cs typeface="Arial" panose="020B0604020202020204" pitchFamily="34" charset="0"/>
              </a:rPr>
              <a:t>Error reports</a:t>
            </a:r>
          </a:p>
          <a:p>
            <a:pPr>
              <a:lnSpc>
                <a:spcPct val="150000"/>
              </a:lnSpc>
            </a:pPr>
            <a:r>
              <a:rPr lang="en-US" altLang="ko-KR" sz="1100" dirty="0">
                <a:latin typeface="Arial" panose="020B0604020202020204" pitchFamily="34" charset="0"/>
                <a:cs typeface="Arial" panose="020B0604020202020204" pitchFamily="34" charset="0"/>
              </a:rPr>
              <a:t>2. Tap </a:t>
            </a:r>
            <a:r>
              <a:rPr lang="en-US" altLang="ko-KR" sz="1100" b="1" dirty="0">
                <a:latin typeface="Arial" panose="020B0604020202020204" pitchFamily="34" charset="0"/>
                <a:cs typeface="Arial" panose="020B0604020202020204" pitchFamily="34" charset="0"/>
              </a:rPr>
              <a:t>OK</a:t>
            </a:r>
            <a:r>
              <a:rPr lang="en-US" altLang="ko-KR" sz="1100" dirty="0">
                <a:latin typeface="Arial" panose="020B0604020202020204" pitchFamily="34" charset="0"/>
                <a:cs typeface="Arial" panose="020B0604020202020204" pitchFamily="34" charset="0"/>
              </a:rPr>
              <a:t> on agreement popup for sending system log data</a:t>
            </a:r>
          </a:p>
          <a:p>
            <a:pPr>
              <a:lnSpc>
                <a:spcPct val="150000"/>
              </a:lnSpc>
            </a:pPr>
            <a:r>
              <a:rPr lang="en-US" altLang="ko-KR" sz="1100" dirty="0">
                <a:latin typeface="Arial" panose="020B0604020202020204" pitchFamily="34" charset="0"/>
                <a:cs typeface="Arial" panose="020B0604020202020204" pitchFamily="34" charset="0"/>
              </a:rPr>
              <a:t>3. Select Symptom category</a:t>
            </a:r>
          </a:p>
          <a:p>
            <a:pPr>
              <a:lnSpc>
                <a:spcPct val="150000"/>
              </a:lnSpc>
            </a:pPr>
            <a:r>
              <a:rPr lang="en-US" altLang="ko-KR" sz="1100" dirty="0">
                <a:latin typeface="Arial" panose="020B0604020202020204" pitchFamily="34" charset="0"/>
                <a:cs typeface="Arial" panose="020B0604020202020204" pitchFamily="34" charset="0"/>
              </a:rPr>
              <a:t>4. Describe problem in detail and </a:t>
            </a:r>
            <a:r>
              <a:rPr lang="en-US" altLang="ko-KR" sz="1100" b="1" dirty="0">
                <a:latin typeface="Arial" panose="020B0604020202020204" pitchFamily="34" charset="0"/>
                <a:cs typeface="Arial" panose="020B0604020202020204" pitchFamily="34" charset="0"/>
              </a:rPr>
              <a:t>SEND</a:t>
            </a:r>
            <a:r>
              <a:rPr lang="en-US" altLang="ko-KR" sz="1100" dirty="0">
                <a:latin typeface="Arial" panose="020B0604020202020204" pitchFamily="34" charset="0"/>
                <a:cs typeface="Arial" panose="020B0604020202020204" pitchFamily="34" charset="0"/>
              </a:rPr>
              <a:t>. </a:t>
            </a:r>
          </a:p>
          <a:p>
            <a:pPr>
              <a:lnSpc>
                <a:spcPct val="150000"/>
              </a:lnSpc>
            </a:pPr>
            <a:endParaRPr lang="en-US" altLang="ko-KR" sz="1100" dirty="0">
              <a:latin typeface="Arial" panose="020B0604020202020204" pitchFamily="34" charset="0"/>
              <a:cs typeface="Arial" panose="020B0604020202020204" pitchFamily="34" charset="0"/>
            </a:endParaRPr>
          </a:p>
        </p:txBody>
      </p:sp>
      <p:pic>
        <p:nvPicPr>
          <p:cNvPr id="23"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28931" y="3429360"/>
            <a:ext cx="1663969" cy="324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0488" y="3429360"/>
            <a:ext cx="1670013" cy="324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00705" y="3429360"/>
            <a:ext cx="1719941" cy="324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79148" y="3413300"/>
            <a:ext cx="1670217" cy="324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7" name="직사각형 26"/>
          <p:cNvSpPr/>
          <p:nvPr/>
        </p:nvSpPr>
        <p:spPr>
          <a:xfrm>
            <a:off x="827034" y="4750211"/>
            <a:ext cx="702078" cy="180020"/>
          </a:xfrm>
          <a:prstGeom prst="rect">
            <a:avLst/>
          </a:prstGeom>
          <a:noFill/>
          <a:ln w="127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8" name="직사각형 27"/>
          <p:cNvSpPr/>
          <p:nvPr/>
        </p:nvSpPr>
        <p:spPr>
          <a:xfrm>
            <a:off x="3160676" y="6165664"/>
            <a:ext cx="702078" cy="180020"/>
          </a:xfrm>
          <a:prstGeom prst="rect">
            <a:avLst/>
          </a:prstGeom>
          <a:noFill/>
          <a:ln w="127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9" name="직사각형 28"/>
          <p:cNvSpPr/>
          <p:nvPr/>
        </p:nvSpPr>
        <p:spPr>
          <a:xfrm>
            <a:off x="4333558" y="4767287"/>
            <a:ext cx="1659341" cy="1686409"/>
          </a:xfrm>
          <a:prstGeom prst="rect">
            <a:avLst/>
          </a:prstGeom>
          <a:noFill/>
          <a:ln w="127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0" name="직사각형 29"/>
          <p:cNvSpPr/>
          <p:nvPr/>
        </p:nvSpPr>
        <p:spPr>
          <a:xfrm>
            <a:off x="6295876" y="4190096"/>
            <a:ext cx="1653490" cy="1039465"/>
          </a:xfrm>
          <a:prstGeom prst="rect">
            <a:avLst/>
          </a:prstGeom>
          <a:noFill/>
          <a:ln w="127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1" name="직사각형 30"/>
          <p:cNvSpPr/>
          <p:nvPr/>
        </p:nvSpPr>
        <p:spPr>
          <a:xfrm>
            <a:off x="7656040" y="3590155"/>
            <a:ext cx="266061" cy="170150"/>
          </a:xfrm>
          <a:prstGeom prst="rect">
            <a:avLst/>
          </a:prstGeom>
          <a:noFill/>
          <a:ln w="127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2" name="Text Box 3"/>
          <p:cNvSpPr txBox="1">
            <a:spLocks noChangeArrowheads="1"/>
          </p:cNvSpPr>
          <p:nvPr/>
        </p:nvSpPr>
        <p:spPr bwMode="auto">
          <a:xfrm>
            <a:off x="38454" y="813242"/>
            <a:ext cx="9751083" cy="1120820"/>
          </a:xfrm>
          <a:prstGeom prst="rect">
            <a:avLst/>
          </a:prstGeom>
          <a:noFill/>
          <a:ln w="9525" algn="ctr">
            <a:solidFill>
              <a:srgbClr val="C00000"/>
            </a:solidFill>
            <a:miter lim="800000"/>
            <a:headEnd/>
            <a:tailEnd/>
          </a:ln>
        </p:spPr>
        <p:txBody>
          <a:bodyPr wrap="square" anchor="ctr">
            <a:spAutoFit/>
          </a:bodyPr>
          <a:lstStyle/>
          <a:p>
            <a:pPr lvl="0" fontAlgn="base">
              <a:lnSpc>
                <a:spcPct val="150000"/>
              </a:lnSpc>
              <a:spcBef>
                <a:spcPts val="100"/>
              </a:spcBef>
              <a:spcAft>
                <a:spcPct val="0"/>
              </a:spcAft>
            </a:pPr>
            <a:r>
              <a:rPr kumimoji="1" lang="en-US" altLang="ko-KR" sz="1100" u="sng" dirty="0">
                <a:solidFill>
                  <a:srgbClr val="0000FF"/>
                </a:solidFill>
                <a:latin typeface="Arial" panose="020B0604020202020204" pitchFamily="34" charset="0"/>
                <a:cs typeface="Arial" panose="020B0604020202020204" pitchFamily="34" charset="0"/>
              </a:rPr>
              <a:t>*Customer </a:t>
            </a:r>
            <a:r>
              <a:rPr lang="en-US" altLang="ko-KR" sz="1100" u="sng" dirty="0">
                <a:solidFill>
                  <a:srgbClr val="0000FF"/>
                </a:solidFill>
                <a:latin typeface="Arial" panose="020B0604020202020204" pitchFamily="34" charset="0"/>
                <a:cs typeface="Arial" panose="020B0604020202020204" pitchFamily="34" charset="0"/>
              </a:rPr>
              <a:t>Life/Property/Identity Theft issues should follow the dedicated immediate report process for this not common consulting process</a:t>
            </a:r>
            <a:endParaRPr kumimoji="1" lang="en-US" altLang="ko-KR" sz="1100" b="0" u="none" strike="noStrike" cap="none" normalizeH="0" baseline="0" dirty="0">
              <a:ln>
                <a:noFill/>
              </a:ln>
              <a:solidFill>
                <a:srgbClr val="000000"/>
              </a:solidFill>
              <a:effectLst/>
              <a:latin typeface="Arial" panose="020B0604020202020204" pitchFamily="34" charset="0"/>
              <a:cs typeface="Arial" panose="020B0604020202020204" pitchFamily="34" charset="0"/>
            </a:endParaRPr>
          </a:p>
          <a:p>
            <a:pPr lvl="0" fontAlgn="base">
              <a:lnSpc>
                <a:spcPct val="150000"/>
              </a:lnSpc>
              <a:spcBef>
                <a:spcPts val="100"/>
              </a:spcBef>
              <a:spcAft>
                <a:spcPct val="0"/>
              </a:spcAft>
            </a:pPr>
            <a:r>
              <a:rPr kumimoji="1" lang="en-US" altLang="ko-KR" sz="1100" b="0" u="none" strike="noStrike" cap="none" normalizeH="0" baseline="0" dirty="0">
                <a:ln>
                  <a:noFill/>
                </a:ln>
                <a:solidFill>
                  <a:srgbClr val="000000"/>
                </a:solidFill>
                <a:effectLst/>
                <a:latin typeface="Arial" panose="020B0604020202020204" pitchFamily="34" charset="0"/>
                <a:cs typeface="Arial" panose="020B0604020202020204" pitchFamily="34" charset="0"/>
              </a:rPr>
              <a:t>If </a:t>
            </a:r>
            <a:r>
              <a:rPr kumimoji="1" lang="en-US" altLang="ko-KR" sz="1100" dirty="0">
                <a:solidFill>
                  <a:srgbClr val="000000"/>
                </a:solidFill>
                <a:latin typeface="Arial" panose="020B0604020202020204" pitchFamily="34" charset="0"/>
                <a:cs typeface="Arial" panose="020B0604020202020204" pitchFamily="34" charset="0"/>
              </a:rPr>
              <a:t>you couldn’t give to customers any solution based on this guide or your basic information while consulting, please advise to users to register Log file through Samsung Members.(If Samsung Members is not pre-installed on device, user need to install the application firstly ) Then, HQ MX CS team and relevant teams will search for solution and reply to users. Samsung is committed to providing the best possible mobile experience to customers. </a:t>
            </a:r>
          </a:p>
        </p:txBody>
      </p:sp>
    </p:spTree>
    <p:extLst>
      <p:ext uri="{BB962C8B-B14F-4D97-AF65-F5344CB8AC3E}">
        <p14:creationId xmlns:p14="http://schemas.microsoft.com/office/powerpoint/2010/main" val="270708877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직사각형 8"/>
          <p:cNvSpPr/>
          <p:nvPr/>
        </p:nvSpPr>
        <p:spPr>
          <a:xfrm>
            <a:off x="9071" y="667660"/>
            <a:ext cx="9858828" cy="6044036"/>
          </a:xfrm>
          <a:prstGeom prst="rect">
            <a:avLst/>
          </a:prstGeom>
          <a:ln>
            <a:noFill/>
          </a:ln>
        </p:spPr>
        <p:txBody>
          <a:bodyPr wrap="square" anchor="t" anchorCtr="0">
            <a:noAutofit/>
          </a:bodyPr>
          <a:lstStyle/>
          <a:p>
            <a:pPr latinLnBrk="1">
              <a:lnSpc>
                <a:spcPct val="150000"/>
              </a:lnSpc>
            </a:pPr>
            <a:r>
              <a:rPr lang="en-US" altLang="ko-KR" sz="1200" b="1" dirty="0">
                <a:latin typeface="Arial" panose="020B0604020202020204" pitchFamily="34" charset="0"/>
                <a:cs typeface="Arial" panose="020B0604020202020204" pitchFamily="34" charset="0"/>
              </a:rPr>
              <a:t>Q: In the case of meetings held in different languages, does the function recognize various languages when recording?</a:t>
            </a:r>
          </a:p>
          <a:p>
            <a:pPr latinLnBrk="1">
              <a:lnSpc>
                <a:spcPct val="150000"/>
              </a:lnSpc>
            </a:pPr>
            <a:endParaRPr lang="en-US" altLang="ko-KR" sz="1200" dirty="0">
              <a:latin typeface="Arial" panose="020B0604020202020204" pitchFamily="34" charset="0"/>
              <a:cs typeface="Arial" panose="020B0604020202020204" pitchFamily="34" charset="0"/>
            </a:endParaRPr>
          </a:p>
          <a:p>
            <a:pPr latinLnBrk="1">
              <a:lnSpc>
                <a:spcPct val="150000"/>
              </a:lnSpc>
            </a:pPr>
            <a:r>
              <a:rPr lang="en-US" altLang="ko-KR" sz="1200" dirty="0">
                <a:latin typeface="Arial" panose="020B0604020202020204" pitchFamily="34" charset="0"/>
                <a:cs typeface="Arial" panose="020B0604020202020204" pitchFamily="34" charset="0"/>
              </a:rPr>
              <a:t>A: The users can select language, and the function only recognizes selected language.</a:t>
            </a:r>
          </a:p>
          <a:p>
            <a:pPr latinLnBrk="1">
              <a:lnSpc>
                <a:spcPct val="150000"/>
              </a:lnSpc>
            </a:pPr>
            <a:endParaRPr lang="en-US" altLang="ko-KR" sz="1200" dirty="0">
              <a:latin typeface="Arial" panose="020B0604020202020204" pitchFamily="34" charset="0"/>
              <a:cs typeface="Arial" panose="020B0604020202020204" pitchFamily="34" charset="0"/>
            </a:endParaRPr>
          </a:p>
        </p:txBody>
      </p:sp>
      <p:sp>
        <p:nvSpPr>
          <p:cNvPr id="4" name="슬라이드 번호 개체 틀 3"/>
          <p:cNvSpPr>
            <a:spLocks noGrp="1"/>
          </p:cNvSpPr>
          <p:nvPr>
            <p:ph type="sldNum" sz="quarter" idx="11"/>
          </p:nvPr>
        </p:nvSpPr>
        <p:spPr/>
        <p:txBody>
          <a:bodyPr/>
          <a:lstStyle/>
          <a:p>
            <a:pPr>
              <a:defRPr/>
            </a:pPr>
            <a:fld id="{85C512E5-9A75-4191-873E-3C8C8CC18DB3}" type="slidenum">
              <a:rPr lang="en-US" altLang="ko-KR" smtClean="0"/>
              <a:pPr>
                <a:defRPr/>
              </a:pPr>
              <a:t>30</a:t>
            </a:fld>
            <a:endParaRPr lang="en-US" dirty="0"/>
          </a:p>
        </p:txBody>
      </p:sp>
      <p:sp>
        <p:nvSpPr>
          <p:cNvPr id="7" name="Title 1"/>
          <p:cNvSpPr>
            <a:spLocks noGrp="1"/>
          </p:cNvSpPr>
          <p:nvPr>
            <p:ph type="title" idx="4294967295"/>
          </p:nvPr>
        </p:nvSpPr>
        <p:spPr>
          <a:xfrm>
            <a:off x="1" y="1"/>
            <a:ext cx="8510154" cy="668867"/>
          </a:xfrm>
        </p:spPr>
        <p:txBody>
          <a:bodyPr vert="horz" lIns="91440" tIns="45720" rIns="91440" bIns="45720" rtlCol="0" anchor="ctr">
            <a:normAutofit/>
          </a:bodyPr>
          <a:lstStyle/>
          <a:p>
            <a:pPr algn="l"/>
            <a:r>
              <a:rPr lang="en-GB" altLang="ko-KR" sz="1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[About AI function]</a:t>
            </a:r>
            <a:br>
              <a:rPr lang="en-GB" altLang="ko-KR" sz="1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altLang="ko-KR" sz="1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In the case of meetings held in different languages, does the function recognize various languages when recording?</a:t>
            </a:r>
            <a:endParaRPr lang="en-GB" altLang="ko-KR" sz="1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6" name="직사각형 5"/>
          <p:cNvSpPr/>
          <p:nvPr/>
        </p:nvSpPr>
        <p:spPr>
          <a:xfrm>
            <a:off x="8209439" y="381789"/>
            <a:ext cx="1696561" cy="23589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000" b="1" dirty="0">
                <a:solidFill>
                  <a:schemeClr val="tx1"/>
                </a:solidFill>
              </a:rPr>
              <a:t>Updated at 2024.1.18</a:t>
            </a:r>
            <a:endParaRPr lang="ko-KR" altLang="en-US" sz="1000" b="1" dirty="0">
              <a:solidFill>
                <a:schemeClr val="tx1"/>
              </a:solidFill>
            </a:endParaRPr>
          </a:p>
        </p:txBody>
      </p:sp>
    </p:spTree>
    <p:extLst>
      <p:ext uri="{BB962C8B-B14F-4D97-AF65-F5344CB8AC3E}">
        <p14:creationId xmlns:p14="http://schemas.microsoft.com/office/powerpoint/2010/main" val="206374537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직사각형 8"/>
          <p:cNvSpPr/>
          <p:nvPr/>
        </p:nvSpPr>
        <p:spPr>
          <a:xfrm>
            <a:off x="9071" y="667660"/>
            <a:ext cx="9858828" cy="6044036"/>
          </a:xfrm>
          <a:prstGeom prst="rect">
            <a:avLst/>
          </a:prstGeom>
          <a:ln>
            <a:noFill/>
          </a:ln>
        </p:spPr>
        <p:txBody>
          <a:bodyPr wrap="square" anchor="t" anchorCtr="0">
            <a:noAutofit/>
          </a:bodyPr>
          <a:lstStyle/>
          <a:p>
            <a:pPr latinLnBrk="1">
              <a:lnSpc>
                <a:spcPct val="150000"/>
              </a:lnSpc>
            </a:pPr>
            <a:r>
              <a:rPr lang="en-US" altLang="ko-KR" sz="1200" b="1" dirty="0">
                <a:latin typeface="Arial" panose="020B0604020202020204" pitchFamily="34" charset="0"/>
                <a:cs typeface="Arial" panose="020B0604020202020204" pitchFamily="34" charset="0"/>
              </a:rPr>
              <a:t>Q: Can I set a male/female voice for simultaneous interpretation? Also, can I sample and use my voice?</a:t>
            </a:r>
          </a:p>
          <a:p>
            <a:pPr latinLnBrk="1">
              <a:lnSpc>
                <a:spcPct val="150000"/>
              </a:lnSpc>
            </a:pPr>
            <a:endParaRPr lang="en-US" altLang="ko-KR" sz="1200" dirty="0">
              <a:latin typeface="Arial" panose="020B0604020202020204" pitchFamily="34" charset="0"/>
              <a:cs typeface="Arial" panose="020B0604020202020204" pitchFamily="34" charset="0"/>
            </a:endParaRPr>
          </a:p>
          <a:p>
            <a:pPr latinLnBrk="1">
              <a:lnSpc>
                <a:spcPct val="150000"/>
              </a:lnSpc>
            </a:pPr>
            <a:r>
              <a:rPr lang="en-US" altLang="ko-KR" sz="1200" dirty="0">
                <a:latin typeface="Arial" panose="020B0604020202020204" pitchFamily="34" charset="0"/>
                <a:cs typeface="Arial" panose="020B0604020202020204" pitchFamily="34" charset="0"/>
              </a:rPr>
              <a:t>A: Voice change is possible, but not voice sampling.</a:t>
            </a:r>
          </a:p>
          <a:p>
            <a:pPr latinLnBrk="1">
              <a:lnSpc>
                <a:spcPct val="150000"/>
              </a:lnSpc>
            </a:pPr>
            <a:r>
              <a:rPr lang="en-US" altLang="ko-KR" sz="1200" dirty="0">
                <a:latin typeface="Arial" panose="020B0604020202020204" pitchFamily="34" charset="0"/>
                <a:cs typeface="Arial" panose="020B0604020202020204" pitchFamily="34" charset="0"/>
              </a:rPr>
              <a:t>   (Currently, there are 5 types of calling party voices and 1 type of interpreted voice that is delivered to the other party, </a:t>
            </a:r>
          </a:p>
          <a:p>
            <a:pPr latinLnBrk="1">
              <a:lnSpc>
                <a:spcPct val="150000"/>
              </a:lnSpc>
            </a:pPr>
            <a:r>
              <a:rPr lang="en-US" altLang="ko-KR" sz="1200" dirty="0">
                <a:latin typeface="Arial" panose="020B0604020202020204" pitchFamily="34" charset="0"/>
                <a:cs typeface="Arial" panose="020B0604020202020204" pitchFamily="34" charset="0"/>
              </a:rPr>
              <a:t>    ※ However, types of voice sent/delivered differ by language)</a:t>
            </a:r>
          </a:p>
          <a:p>
            <a:pPr latinLnBrk="1">
              <a:lnSpc>
                <a:spcPct val="150000"/>
              </a:lnSpc>
            </a:pPr>
            <a:endParaRPr lang="en-US" altLang="ko-KR" sz="1200" dirty="0">
              <a:latin typeface="Arial" panose="020B0604020202020204" pitchFamily="34" charset="0"/>
              <a:cs typeface="Arial" panose="020B0604020202020204" pitchFamily="34" charset="0"/>
            </a:endParaRPr>
          </a:p>
        </p:txBody>
      </p:sp>
      <p:sp>
        <p:nvSpPr>
          <p:cNvPr id="4" name="슬라이드 번호 개체 틀 3"/>
          <p:cNvSpPr>
            <a:spLocks noGrp="1"/>
          </p:cNvSpPr>
          <p:nvPr>
            <p:ph type="sldNum" sz="quarter" idx="11"/>
          </p:nvPr>
        </p:nvSpPr>
        <p:spPr/>
        <p:txBody>
          <a:bodyPr/>
          <a:lstStyle/>
          <a:p>
            <a:pPr>
              <a:defRPr/>
            </a:pPr>
            <a:fld id="{85C512E5-9A75-4191-873E-3C8C8CC18DB3}" type="slidenum">
              <a:rPr lang="en-US" altLang="ko-KR" smtClean="0"/>
              <a:pPr>
                <a:defRPr/>
              </a:pPr>
              <a:t>31</a:t>
            </a:fld>
            <a:endParaRPr lang="en-US" dirty="0"/>
          </a:p>
        </p:txBody>
      </p:sp>
      <p:sp>
        <p:nvSpPr>
          <p:cNvPr id="7" name="Title 1"/>
          <p:cNvSpPr>
            <a:spLocks noGrp="1"/>
          </p:cNvSpPr>
          <p:nvPr>
            <p:ph type="title" idx="4294967295"/>
          </p:nvPr>
        </p:nvSpPr>
        <p:spPr>
          <a:xfrm>
            <a:off x="1" y="1"/>
            <a:ext cx="8510154" cy="668867"/>
          </a:xfrm>
        </p:spPr>
        <p:txBody>
          <a:bodyPr vert="horz" lIns="91440" tIns="45720" rIns="91440" bIns="45720" rtlCol="0" anchor="ctr">
            <a:normAutofit/>
          </a:bodyPr>
          <a:lstStyle/>
          <a:p>
            <a:pPr algn="l"/>
            <a:r>
              <a:rPr lang="en-GB" altLang="ko-KR" sz="1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[About AI function]</a:t>
            </a:r>
            <a:br>
              <a:rPr lang="en-GB" altLang="ko-KR" sz="1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altLang="ko-KR" sz="1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Can I set a male/female voice for simultaneous interpretation? Also, can I sample and use my voice?</a:t>
            </a:r>
            <a:endParaRPr lang="en-GB" altLang="ko-KR" sz="1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6" name="직사각형 5"/>
          <p:cNvSpPr/>
          <p:nvPr/>
        </p:nvSpPr>
        <p:spPr>
          <a:xfrm>
            <a:off x="8209439" y="381789"/>
            <a:ext cx="1696561" cy="23589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000" b="1" dirty="0">
                <a:solidFill>
                  <a:schemeClr val="tx1"/>
                </a:solidFill>
              </a:rPr>
              <a:t>Updated at 2024.1.18</a:t>
            </a:r>
            <a:endParaRPr lang="ko-KR" altLang="en-US" sz="1000" b="1" dirty="0">
              <a:solidFill>
                <a:schemeClr val="tx1"/>
              </a:solidFill>
            </a:endParaRPr>
          </a:p>
        </p:txBody>
      </p:sp>
      <p:sp>
        <p:nvSpPr>
          <p:cNvPr id="10" name="직사각형 8"/>
          <p:cNvSpPr/>
          <p:nvPr/>
        </p:nvSpPr>
        <p:spPr>
          <a:xfrm>
            <a:off x="155564" y="6526708"/>
            <a:ext cx="8237127" cy="293414"/>
          </a:xfrm>
          <a:prstGeom prst="rect">
            <a:avLst/>
          </a:prstGeom>
          <a:ln>
            <a:noFill/>
          </a:ln>
        </p:spPr>
        <p:txBody>
          <a:bodyPr wrap="square">
            <a:spAutoFit/>
          </a:bodyPr>
          <a:lstStyle/>
          <a:p>
            <a:pPr>
              <a:lnSpc>
                <a:spcPct val="150000"/>
              </a:lnSpc>
            </a:pPr>
            <a:r>
              <a:rPr lang="en-US" altLang="ko-KR" sz="1000" b="1" u="sng" dirty="0">
                <a:solidFill>
                  <a:srgbClr val="0000FF"/>
                </a:solidFill>
                <a:latin typeface="+mn-ea"/>
              </a:rPr>
              <a:t>※ Some of specific option or availability may vary by model code, region or country, carrier and SW version</a:t>
            </a:r>
            <a:endParaRPr lang="ko-KR" altLang="en-US" sz="1000" b="1" u="sng" dirty="0">
              <a:solidFill>
                <a:srgbClr val="0000FF"/>
              </a:solidFill>
              <a:latin typeface="+mn-ea"/>
            </a:endParaRPr>
          </a:p>
        </p:txBody>
      </p:sp>
    </p:spTree>
    <p:extLst>
      <p:ext uri="{BB962C8B-B14F-4D97-AF65-F5344CB8AC3E}">
        <p14:creationId xmlns:p14="http://schemas.microsoft.com/office/powerpoint/2010/main" val="420383602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직사각형 8"/>
          <p:cNvSpPr/>
          <p:nvPr/>
        </p:nvSpPr>
        <p:spPr>
          <a:xfrm>
            <a:off x="9071" y="667660"/>
            <a:ext cx="9858828" cy="6044036"/>
          </a:xfrm>
          <a:prstGeom prst="rect">
            <a:avLst/>
          </a:prstGeom>
          <a:ln>
            <a:noFill/>
          </a:ln>
        </p:spPr>
        <p:txBody>
          <a:bodyPr wrap="square" anchor="t" anchorCtr="0">
            <a:noAutofit/>
          </a:bodyPr>
          <a:lstStyle/>
          <a:p>
            <a:pPr latinLnBrk="1">
              <a:lnSpc>
                <a:spcPct val="150000"/>
              </a:lnSpc>
            </a:pPr>
            <a:r>
              <a:rPr lang="en-US" altLang="ko-KR" sz="1200" b="1" dirty="0">
                <a:latin typeface="Arial" panose="020B0604020202020204" pitchFamily="34" charset="0"/>
                <a:cs typeface="Arial" panose="020B0604020202020204" pitchFamily="34" charset="0"/>
              </a:rPr>
              <a:t>Q: Can I check how the translation was done during simultaneous interpretation?</a:t>
            </a:r>
          </a:p>
          <a:p>
            <a:pPr latinLnBrk="1">
              <a:lnSpc>
                <a:spcPct val="150000"/>
              </a:lnSpc>
            </a:pPr>
            <a:endParaRPr lang="en-US" altLang="ko-KR" sz="1200" dirty="0">
              <a:latin typeface="Arial" panose="020B0604020202020204" pitchFamily="34" charset="0"/>
              <a:cs typeface="Arial" panose="020B0604020202020204" pitchFamily="34" charset="0"/>
            </a:endParaRPr>
          </a:p>
          <a:p>
            <a:pPr latinLnBrk="1">
              <a:lnSpc>
                <a:spcPct val="150000"/>
              </a:lnSpc>
            </a:pPr>
            <a:r>
              <a:rPr lang="en-US" altLang="ko-KR" sz="1200" dirty="0">
                <a:latin typeface="Arial" panose="020B0604020202020204" pitchFamily="34" charset="0"/>
                <a:cs typeface="Arial" panose="020B0604020202020204" pitchFamily="34" charset="0"/>
              </a:rPr>
              <a:t>A: You can check the translation on the screen.</a:t>
            </a:r>
          </a:p>
          <a:p>
            <a:pPr latinLnBrk="1">
              <a:lnSpc>
                <a:spcPct val="150000"/>
              </a:lnSpc>
            </a:pPr>
            <a:endParaRPr lang="en-US" altLang="ko-KR" sz="1200" dirty="0">
              <a:latin typeface="Arial" panose="020B0604020202020204" pitchFamily="34" charset="0"/>
              <a:cs typeface="Arial" panose="020B0604020202020204" pitchFamily="34" charset="0"/>
            </a:endParaRPr>
          </a:p>
        </p:txBody>
      </p:sp>
      <p:sp>
        <p:nvSpPr>
          <p:cNvPr id="4" name="슬라이드 번호 개체 틀 3"/>
          <p:cNvSpPr>
            <a:spLocks noGrp="1"/>
          </p:cNvSpPr>
          <p:nvPr>
            <p:ph type="sldNum" sz="quarter" idx="11"/>
          </p:nvPr>
        </p:nvSpPr>
        <p:spPr/>
        <p:txBody>
          <a:bodyPr/>
          <a:lstStyle/>
          <a:p>
            <a:pPr>
              <a:defRPr/>
            </a:pPr>
            <a:fld id="{85C512E5-9A75-4191-873E-3C8C8CC18DB3}" type="slidenum">
              <a:rPr lang="en-US" altLang="ko-KR" smtClean="0"/>
              <a:pPr>
                <a:defRPr/>
              </a:pPr>
              <a:t>32</a:t>
            </a:fld>
            <a:endParaRPr lang="en-US" dirty="0"/>
          </a:p>
        </p:txBody>
      </p:sp>
      <p:sp>
        <p:nvSpPr>
          <p:cNvPr id="7" name="Title 1"/>
          <p:cNvSpPr>
            <a:spLocks noGrp="1"/>
          </p:cNvSpPr>
          <p:nvPr>
            <p:ph type="title" idx="4294967295"/>
          </p:nvPr>
        </p:nvSpPr>
        <p:spPr>
          <a:xfrm>
            <a:off x="1" y="1"/>
            <a:ext cx="8510154" cy="668867"/>
          </a:xfrm>
        </p:spPr>
        <p:txBody>
          <a:bodyPr vert="horz" lIns="91440" tIns="45720" rIns="91440" bIns="45720" rtlCol="0" anchor="ctr">
            <a:normAutofit/>
          </a:bodyPr>
          <a:lstStyle/>
          <a:p>
            <a:pPr algn="l"/>
            <a:r>
              <a:rPr lang="en-GB" altLang="ko-KR" sz="1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[About AI function]</a:t>
            </a:r>
            <a:br>
              <a:rPr lang="en-GB" altLang="ko-KR" sz="1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altLang="ko-KR" sz="1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Can I check how the translation was done during simultaneous interpretation?</a:t>
            </a:r>
            <a:endParaRPr lang="en-GB" altLang="ko-KR" sz="1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6" name="직사각형 5"/>
          <p:cNvSpPr/>
          <p:nvPr/>
        </p:nvSpPr>
        <p:spPr>
          <a:xfrm>
            <a:off x="8209439" y="381789"/>
            <a:ext cx="1696561" cy="23589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000" b="1" dirty="0">
                <a:solidFill>
                  <a:schemeClr val="tx1"/>
                </a:solidFill>
              </a:rPr>
              <a:t>Updated at 2024.1.18</a:t>
            </a:r>
            <a:endParaRPr lang="ko-KR" altLang="en-US" sz="1000" b="1" dirty="0">
              <a:solidFill>
                <a:schemeClr val="tx1"/>
              </a:solidFill>
            </a:endParaRPr>
          </a:p>
        </p:txBody>
      </p:sp>
    </p:spTree>
    <p:extLst>
      <p:ext uri="{BB962C8B-B14F-4D97-AF65-F5344CB8AC3E}">
        <p14:creationId xmlns:p14="http://schemas.microsoft.com/office/powerpoint/2010/main" val="31616049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직사각형 8"/>
          <p:cNvSpPr/>
          <p:nvPr/>
        </p:nvSpPr>
        <p:spPr>
          <a:xfrm>
            <a:off x="9071" y="667660"/>
            <a:ext cx="9858828" cy="6044036"/>
          </a:xfrm>
          <a:prstGeom prst="rect">
            <a:avLst/>
          </a:prstGeom>
          <a:ln>
            <a:noFill/>
          </a:ln>
        </p:spPr>
        <p:txBody>
          <a:bodyPr wrap="square" anchor="t" anchorCtr="0">
            <a:noAutofit/>
          </a:bodyPr>
          <a:lstStyle/>
          <a:p>
            <a:pPr latinLnBrk="1">
              <a:lnSpc>
                <a:spcPct val="150000"/>
              </a:lnSpc>
            </a:pPr>
            <a:r>
              <a:rPr lang="en-US" altLang="ko-KR" sz="1200" b="1" dirty="0">
                <a:latin typeface="Arial" panose="020B0604020202020204" pitchFamily="34" charset="0"/>
                <a:cs typeface="Arial" panose="020B0604020202020204" pitchFamily="34" charset="0"/>
              </a:rPr>
              <a:t>Q: How many tones are supported in Tone Changing?</a:t>
            </a:r>
          </a:p>
          <a:p>
            <a:pPr latinLnBrk="1">
              <a:lnSpc>
                <a:spcPct val="150000"/>
              </a:lnSpc>
            </a:pPr>
            <a:endParaRPr lang="en-US" altLang="ko-KR" sz="1200" dirty="0">
              <a:latin typeface="Arial" panose="020B0604020202020204" pitchFamily="34" charset="0"/>
              <a:cs typeface="Arial" panose="020B0604020202020204" pitchFamily="34" charset="0"/>
            </a:endParaRPr>
          </a:p>
          <a:p>
            <a:pPr latinLnBrk="1">
              <a:lnSpc>
                <a:spcPct val="150000"/>
              </a:lnSpc>
            </a:pPr>
            <a:r>
              <a:rPr lang="en-US" altLang="ko-KR" sz="1200" dirty="0">
                <a:latin typeface="Arial" panose="020B0604020202020204" pitchFamily="34" charset="0"/>
                <a:cs typeface="Arial" panose="020B0604020202020204" pitchFamily="34" charset="0"/>
              </a:rPr>
              <a:t>A: </a:t>
            </a:r>
          </a:p>
          <a:p>
            <a:pPr latinLnBrk="1">
              <a:lnSpc>
                <a:spcPct val="150000"/>
              </a:lnSpc>
            </a:pPr>
            <a:r>
              <a:rPr lang="en-US" altLang="ko-KR" sz="1200" dirty="0">
                <a:latin typeface="Arial" panose="020B0604020202020204" pitchFamily="34" charset="0"/>
                <a:cs typeface="Arial" panose="020B0604020202020204" pitchFamily="34" charset="0"/>
              </a:rPr>
              <a:t>- 5 tones : Professional / Casual / Social Post / Polite / </a:t>
            </a:r>
            <a:r>
              <a:rPr lang="en-US" altLang="ko-KR" sz="1200" dirty="0" err="1">
                <a:latin typeface="Arial" panose="020B0604020202020204" pitchFamily="34" charset="0"/>
                <a:cs typeface="Arial" panose="020B0604020202020204" pitchFamily="34" charset="0"/>
              </a:rPr>
              <a:t>Emojify</a:t>
            </a:r>
            <a:endParaRPr lang="en-US" altLang="ko-KR" sz="1200" dirty="0">
              <a:latin typeface="Arial" panose="020B0604020202020204" pitchFamily="34" charset="0"/>
              <a:cs typeface="Arial" panose="020B0604020202020204" pitchFamily="34" charset="0"/>
            </a:endParaRPr>
          </a:p>
          <a:p>
            <a:pPr latinLnBrk="1">
              <a:lnSpc>
                <a:spcPct val="150000"/>
              </a:lnSpc>
            </a:pPr>
            <a:endParaRPr lang="en-US" altLang="ko-KR" sz="1200" dirty="0">
              <a:latin typeface="Arial" panose="020B0604020202020204" pitchFamily="34" charset="0"/>
              <a:cs typeface="Arial" panose="020B0604020202020204" pitchFamily="34" charset="0"/>
            </a:endParaRPr>
          </a:p>
        </p:txBody>
      </p:sp>
      <p:sp>
        <p:nvSpPr>
          <p:cNvPr id="4" name="슬라이드 번호 개체 틀 3"/>
          <p:cNvSpPr>
            <a:spLocks noGrp="1"/>
          </p:cNvSpPr>
          <p:nvPr>
            <p:ph type="sldNum" sz="quarter" idx="11"/>
          </p:nvPr>
        </p:nvSpPr>
        <p:spPr/>
        <p:txBody>
          <a:bodyPr/>
          <a:lstStyle/>
          <a:p>
            <a:pPr>
              <a:defRPr/>
            </a:pPr>
            <a:fld id="{85C512E5-9A75-4191-873E-3C8C8CC18DB3}" type="slidenum">
              <a:rPr lang="en-US" altLang="ko-KR" smtClean="0"/>
              <a:pPr>
                <a:defRPr/>
              </a:pPr>
              <a:t>33</a:t>
            </a:fld>
            <a:endParaRPr lang="en-US" dirty="0"/>
          </a:p>
        </p:txBody>
      </p:sp>
      <p:sp>
        <p:nvSpPr>
          <p:cNvPr id="7" name="Title 1"/>
          <p:cNvSpPr>
            <a:spLocks noGrp="1"/>
          </p:cNvSpPr>
          <p:nvPr>
            <p:ph type="title" idx="4294967295"/>
          </p:nvPr>
        </p:nvSpPr>
        <p:spPr>
          <a:xfrm>
            <a:off x="1" y="1"/>
            <a:ext cx="8510154" cy="668867"/>
          </a:xfrm>
        </p:spPr>
        <p:txBody>
          <a:bodyPr vert="horz" lIns="91440" tIns="45720" rIns="91440" bIns="45720" rtlCol="0" anchor="ctr">
            <a:normAutofit/>
          </a:bodyPr>
          <a:lstStyle/>
          <a:p>
            <a:pPr algn="l"/>
            <a:r>
              <a:rPr lang="en-GB" altLang="ko-KR" sz="1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[About AI function]</a:t>
            </a:r>
            <a:br>
              <a:rPr lang="en-GB" altLang="ko-KR" sz="1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altLang="ko-KR" sz="1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How many tones are supported in Tone Changing?</a:t>
            </a:r>
            <a:endParaRPr lang="en-GB" altLang="ko-KR" sz="1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6" name="직사각형 5"/>
          <p:cNvSpPr/>
          <p:nvPr/>
        </p:nvSpPr>
        <p:spPr>
          <a:xfrm>
            <a:off x="8209439" y="381789"/>
            <a:ext cx="1696561" cy="23589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000" b="1" dirty="0">
                <a:solidFill>
                  <a:schemeClr val="tx1"/>
                </a:solidFill>
              </a:rPr>
              <a:t>Updated at 2024.1.18</a:t>
            </a:r>
            <a:endParaRPr lang="ko-KR" altLang="en-US" sz="1000" b="1" dirty="0">
              <a:solidFill>
                <a:schemeClr val="tx1"/>
              </a:solidFill>
            </a:endParaRPr>
          </a:p>
        </p:txBody>
      </p:sp>
    </p:spTree>
    <p:extLst>
      <p:ext uri="{BB962C8B-B14F-4D97-AF65-F5344CB8AC3E}">
        <p14:creationId xmlns:p14="http://schemas.microsoft.com/office/powerpoint/2010/main" val="147956070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직사각형 8"/>
          <p:cNvSpPr/>
          <p:nvPr/>
        </p:nvSpPr>
        <p:spPr>
          <a:xfrm>
            <a:off x="9071" y="667660"/>
            <a:ext cx="9858828" cy="6044036"/>
          </a:xfrm>
          <a:prstGeom prst="rect">
            <a:avLst/>
          </a:prstGeom>
          <a:ln>
            <a:noFill/>
          </a:ln>
        </p:spPr>
        <p:txBody>
          <a:bodyPr wrap="square" anchor="t" anchorCtr="0">
            <a:noAutofit/>
          </a:bodyPr>
          <a:lstStyle/>
          <a:p>
            <a:pPr latinLnBrk="1">
              <a:lnSpc>
                <a:spcPct val="150000"/>
              </a:lnSpc>
            </a:pPr>
            <a:r>
              <a:rPr lang="en-US" altLang="ko-KR" sz="1200" b="1" dirty="0">
                <a:latin typeface="Arial" panose="020B0604020202020204" pitchFamily="34" charset="0"/>
                <a:cs typeface="Arial" panose="020B0604020202020204" pitchFamily="34" charset="0"/>
              </a:rPr>
              <a:t>Q: What are the main AI features in Gallery?</a:t>
            </a:r>
          </a:p>
          <a:p>
            <a:pPr latinLnBrk="1">
              <a:lnSpc>
                <a:spcPct val="150000"/>
              </a:lnSpc>
            </a:pPr>
            <a:endParaRPr lang="en-US" altLang="ko-KR" sz="1200" dirty="0">
              <a:latin typeface="Arial" panose="020B0604020202020204" pitchFamily="34" charset="0"/>
              <a:cs typeface="Arial" panose="020B0604020202020204" pitchFamily="34" charset="0"/>
            </a:endParaRPr>
          </a:p>
          <a:p>
            <a:pPr latinLnBrk="1">
              <a:lnSpc>
                <a:spcPct val="150000"/>
              </a:lnSpc>
            </a:pPr>
            <a:r>
              <a:rPr lang="en-US" altLang="ko-KR" sz="1200" dirty="0">
                <a:latin typeface="Arial" panose="020B0604020202020204" pitchFamily="34" charset="0"/>
                <a:cs typeface="Arial" panose="020B0604020202020204" pitchFamily="34" charset="0"/>
              </a:rPr>
              <a:t>A: There are two main AI edit experience in S24 </a:t>
            </a:r>
            <a:r>
              <a:rPr lang="en-US" altLang="ko-KR" sz="1200" dirty="0" err="1">
                <a:latin typeface="Arial" panose="020B0604020202020204" pitchFamily="34" charset="0"/>
                <a:cs typeface="Arial" panose="020B0604020202020204" pitchFamily="34" charset="0"/>
              </a:rPr>
              <a:t>series's</a:t>
            </a:r>
            <a:r>
              <a:rPr lang="en-US" altLang="ko-KR" sz="1200" dirty="0">
                <a:latin typeface="Arial" panose="020B0604020202020204" pitchFamily="34" charset="0"/>
                <a:cs typeface="Arial" panose="020B0604020202020204" pitchFamily="34" charset="0"/>
              </a:rPr>
              <a:t> Gallery.</a:t>
            </a:r>
          </a:p>
          <a:p>
            <a:pPr latinLnBrk="1">
              <a:lnSpc>
                <a:spcPct val="150000"/>
              </a:lnSpc>
            </a:pPr>
            <a:r>
              <a:rPr lang="en-US" altLang="ko-KR" sz="1200" dirty="0">
                <a:latin typeface="Arial" panose="020B0604020202020204" pitchFamily="34" charset="0"/>
                <a:cs typeface="Arial" panose="020B0604020202020204" pitchFamily="34" charset="0"/>
              </a:rPr>
              <a:t>① Generative edit : Background expansion &amp; Object resizing/deleting based on generative AI in Photo editor</a:t>
            </a:r>
          </a:p>
          <a:p>
            <a:pPr latinLnBrk="1">
              <a:lnSpc>
                <a:spcPct val="150000"/>
              </a:lnSpc>
            </a:pPr>
            <a:r>
              <a:rPr lang="en-US" altLang="ko-KR" sz="1200" dirty="0">
                <a:latin typeface="Arial" panose="020B0604020202020204" pitchFamily="34" charset="0"/>
                <a:cs typeface="Arial" panose="020B0604020202020204" pitchFamily="34" charset="0"/>
              </a:rPr>
              <a:t>② Edit Suggestion : Instant editing experience through proper editing feature suggestion based on viewing content analysis </a:t>
            </a:r>
          </a:p>
        </p:txBody>
      </p:sp>
      <p:sp>
        <p:nvSpPr>
          <p:cNvPr id="4" name="슬라이드 번호 개체 틀 3"/>
          <p:cNvSpPr>
            <a:spLocks noGrp="1"/>
          </p:cNvSpPr>
          <p:nvPr>
            <p:ph type="sldNum" sz="quarter" idx="11"/>
          </p:nvPr>
        </p:nvSpPr>
        <p:spPr/>
        <p:txBody>
          <a:bodyPr/>
          <a:lstStyle/>
          <a:p>
            <a:pPr>
              <a:defRPr/>
            </a:pPr>
            <a:fld id="{85C512E5-9A75-4191-873E-3C8C8CC18DB3}" type="slidenum">
              <a:rPr lang="en-US" altLang="ko-KR" smtClean="0"/>
              <a:pPr>
                <a:defRPr/>
              </a:pPr>
              <a:t>34</a:t>
            </a:fld>
            <a:endParaRPr lang="en-US" dirty="0"/>
          </a:p>
        </p:txBody>
      </p:sp>
      <p:sp>
        <p:nvSpPr>
          <p:cNvPr id="7" name="Title 1"/>
          <p:cNvSpPr>
            <a:spLocks noGrp="1"/>
          </p:cNvSpPr>
          <p:nvPr>
            <p:ph type="title" idx="4294967295"/>
          </p:nvPr>
        </p:nvSpPr>
        <p:spPr>
          <a:xfrm>
            <a:off x="1" y="1"/>
            <a:ext cx="8510154" cy="668867"/>
          </a:xfrm>
        </p:spPr>
        <p:txBody>
          <a:bodyPr vert="horz" lIns="91440" tIns="45720" rIns="91440" bIns="45720" rtlCol="0" anchor="ctr">
            <a:normAutofit/>
          </a:bodyPr>
          <a:lstStyle/>
          <a:p>
            <a:pPr algn="l"/>
            <a:r>
              <a:rPr lang="en-GB" altLang="ko-KR" sz="1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[About AI function]</a:t>
            </a:r>
            <a:br>
              <a:rPr lang="en-GB" altLang="ko-KR" sz="1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altLang="ko-KR" sz="1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What are the main AI features in Gallery?</a:t>
            </a:r>
            <a:endParaRPr lang="en-GB" altLang="ko-KR" sz="1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6" name="직사각형 5"/>
          <p:cNvSpPr/>
          <p:nvPr/>
        </p:nvSpPr>
        <p:spPr>
          <a:xfrm>
            <a:off x="8209439" y="381789"/>
            <a:ext cx="1696561" cy="23589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000" b="1" dirty="0">
                <a:solidFill>
                  <a:schemeClr val="tx1"/>
                </a:solidFill>
              </a:rPr>
              <a:t>Updated at 2024.1.18</a:t>
            </a:r>
            <a:endParaRPr lang="ko-KR" altLang="en-US" sz="1000" b="1" dirty="0">
              <a:solidFill>
                <a:schemeClr val="tx1"/>
              </a:solidFill>
            </a:endParaRPr>
          </a:p>
        </p:txBody>
      </p:sp>
    </p:spTree>
    <p:extLst>
      <p:ext uri="{BB962C8B-B14F-4D97-AF65-F5344CB8AC3E}">
        <p14:creationId xmlns:p14="http://schemas.microsoft.com/office/powerpoint/2010/main" val="311698341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직사각형 8"/>
          <p:cNvSpPr/>
          <p:nvPr/>
        </p:nvSpPr>
        <p:spPr>
          <a:xfrm>
            <a:off x="9071" y="667660"/>
            <a:ext cx="9858828" cy="6044036"/>
          </a:xfrm>
          <a:prstGeom prst="rect">
            <a:avLst/>
          </a:prstGeom>
          <a:ln>
            <a:noFill/>
          </a:ln>
        </p:spPr>
        <p:txBody>
          <a:bodyPr wrap="square" anchor="t" anchorCtr="0">
            <a:noAutofit/>
          </a:bodyPr>
          <a:lstStyle/>
          <a:p>
            <a:pPr latinLnBrk="1">
              <a:lnSpc>
                <a:spcPct val="150000"/>
              </a:lnSpc>
            </a:pPr>
            <a:r>
              <a:rPr lang="en-US" altLang="ko-KR" sz="1200" b="1" dirty="0">
                <a:latin typeface="Arial" panose="020B0604020202020204" pitchFamily="34" charset="0"/>
                <a:cs typeface="Arial" panose="020B0604020202020204" pitchFamily="34" charset="0"/>
              </a:rPr>
              <a:t>Q: What is Generative Edit?</a:t>
            </a:r>
          </a:p>
          <a:p>
            <a:pPr latinLnBrk="1">
              <a:lnSpc>
                <a:spcPct val="150000"/>
              </a:lnSpc>
            </a:pPr>
            <a:endParaRPr lang="en-US" altLang="ko-KR" sz="1200" dirty="0">
              <a:latin typeface="Arial" panose="020B0604020202020204" pitchFamily="34" charset="0"/>
              <a:cs typeface="Arial" panose="020B0604020202020204" pitchFamily="34" charset="0"/>
            </a:endParaRPr>
          </a:p>
          <a:p>
            <a:pPr latinLnBrk="1">
              <a:lnSpc>
                <a:spcPct val="150000"/>
              </a:lnSpc>
            </a:pPr>
            <a:r>
              <a:rPr lang="en-US" altLang="ko-KR" sz="1200" dirty="0">
                <a:latin typeface="Arial" panose="020B0604020202020204" pitchFamily="34" charset="0"/>
                <a:cs typeface="Arial" panose="020B0604020202020204" pitchFamily="34" charset="0"/>
              </a:rPr>
              <a:t>A: Generative Edit is a new feature based on generative AI and includes 2 editing elements.</a:t>
            </a:r>
          </a:p>
          <a:p>
            <a:pPr latinLnBrk="1">
              <a:lnSpc>
                <a:spcPct val="150000"/>
              </a:lnSpc>
            </a:pPr>
            <a:r>
              <a:rPr lang="en-US" altLang="ko-KR" sz="1200" dirty="0">
                <a:latin typeface="Arial" panose="020B0604020202020204" pitchFamily="34" charset="0"/>
                <a:cs typeface="Arial" panose="020B0604020202020204" pitchFamily="34" charset="0"/>
              </a:rPr>
              <a:t>① Fill empty background such as corners or outskirt of background when straighten or zoom out photo</a:t>
            </a:r>
          </a:p>
          <a:p>
            <a:pPr latinLnBrk="1">
              <a:lnSpc>
                <a:spcPct val="150000"/>
              </a:lnSpc>
            </a:pPr>
            <a:r>
              <a:rPr lang="en-US" altLang="ko-KR" sz="1200" dirty="0">
                <a:latin typeface="Arial" panose="020B0604020202020204" pitchFamily="34" charset="0"/>
                <a:cs typeface="Arial" panose="020B0604020202020204" pitchFamily="34" charset="0"/>
              </a:rPr>
              <a:t>② Resize / delete objects in photos and fill the empty area where the objects were existed</a:t>
            </a:r>
          </a:p>
          <a:p>
            <a:pPr latinLnBrk="1">
              <a:lnSpc>
                <a:spcPct val="150000"/>
              </a:lnSpc>
            </a:pPr>
            <a:endParaRPr lang="en-US" altLang="ko-KR" sz="1200" dirty="0">
              <a:latin typeface="Arial" panose="020B0604020202020204" pitchFamily="34" charset="0"/>
              <a:cs typeface="Arial" panose="020B0604020202020204" pitchFamily="34" charset="0"/>
            </a:endParaRPr>
          </a:p>
          <a:p>
            <a:pPr latinLnBrk="1">
              <a:lnSpc>
                <a:spcPct val="150000"/>
              </a:lnSpc>
            </a:pPr>
            <a:r>
              <a:rPr lang="en-US" altLang="ko-KR" sz="1200" dirty="0">
                <a:latin typeface="Arial" panose="020B0604020202020204" pitchFamily="34" charset="0"/>
                <a:cs typeface="Arial" panose="020B0604020202020204" pitchFamily="34" charset="0"/>
              </a:rPr>
              <a:t>To enable this feature,</a:t>
            </a:r>
          </a:p>
          <a:p>
            <a:pPr latinLnBrk="1">
              <a:lnSpc>
                <a:spcPct val="150000"/>
              </a:lnSpc>
            </a:pPr>
            <a:r>
              <a:rPr lang="en-US" altLang="ko-KR" sz="1200" dirty="0">
                <a:latin typeface="Arial" panose="020B0604020202020204" pitchFamily="34" charset="0"/>
                <a:cs typeface="Arial" panose="020B0604020202020204" pitchFamily="34" charset="0"/>
              </a:rPr>
              <a:t>User need to touch blue-circle button which is in lower-left side of photo editor's first screen.</a:t>
            </a:r>
          </a:p>
          <a:p>
            <a:pPr latinLnBrk="1">
              <a:lnSpc>
                <a:spcPct val="150000"/>
              </a:lnSpc>
            </a:pPr>
            <a:r>
              <a:rPr lang="en-US" altLang="ko-KR" sz="1200" dirty="0">
                <a:latin typeface="Arial" panose="020B0604020202020204" pitchFamily="34" charset="0"/>
                <a:cs typeface="Arial" panose="020B0604020202020204" pitchFamily="34" charset="0"/>
              </a:rPr>
              <a:t>Then user can expand background and relocate the objects in photo.</a:t>
            </a:r>
          </a:p>
          <a:p>
            <a:pPr latinLnBrk="1">
              <a:lnSpc>
                <a:spcPct val="150000"/>
              </a:lnSpc>
            </a:pPr>
            <a:r>
              <a:rPr lang="en-US" altLang="ko-KR" sz="1200" dirty="0">
                <a:latin typeface="Arial" panose="020B0604020202020204" pitchFamily="34" charset="0"/>
                <a:cs typeface="Arial" panose="020B0604020202020204" pitchFamily="34" charset="0"/>
              </a:rPr>
              <a:t>And for these generated images, visible watermark will be marked in lower-left side of the generated image.</a:t>
            </a:r>
          </a:p>
          <a:p>
            <a:pPr latinLnBrk="1">
              <a:lnSpc>
                <a:spcPct val="150000"/>
              </a:lnSpc>
            </a:pPr>
            <a:endParaRPr lang="en-US" altLang="ko-KR" sz="1200" dirty="0">
              <a:latin typeface="Arial" panose="020B0604020202020204" pitchFamily="34" charset="0"/>
              <a:cs typeface="Arial" panose="020B0604020202020204" pitchFamily="34" charset="0"/>
            </a:endParaRPr>
          </a:p>
        </p:txBody>
      </p:sp>
      <p:sp>
        <p:nvSpPr>
          <p:cNvPr id="4" name="슬라이드 번호 개체 틀 3"/>
          <p:cNvSpPr>
            <a:spLocks noGrp="1"/>
          </p:cNvSpPr>
          <p:nvPr>
            <p:ph type="sldNum" sz="quarter" idx="11"/>
          </p:nvPr>
        </p:nvSpPr>
        <p:spPr/>
        <p:txBody>
          <a:bodyPr/>
          <a:lstStyle/>
          <a:p>
            <a:pPr>
              <a:defRPr/>
            </a:pPr>
            <a:fld id="{85C512E5-9A75-4191-873E-3C8C8CC18DB3}" type="slidenum">
              <a:rPr lang="en-US" altLang="ko-KR" smtClean="0"/>
              <a:pPr>
                <a:defRPr/>
              </a:pPr>
              <a:t>35</a:t>
            </a:fld>
            <a:endParaRPr lang="en-US" dirty="0"/>
          </a:p>
        </p:txBody>
      </p:sp>
      <p:sp>
        <p:nvSpPr>
          <p:cNvPr id="7" name="Title 1"/>
          <p:cNvSpPr>
            <a:spLocks noGrp="1"/>
          </p:cNvSpPr>
          <p:nvPr>
            <p:ph type="title" idx="4294967295"/>
          </p:nvPr>
        </p:nvSpPr>
        <p:spPr>
          <a:xfrm>
            <a:off x="1" y="1"/>
            <a:ext cx="8510154" cy="668867"/>
          </a:xfrm>
        </p:spPr>
        <p:txBody>
          <a:bodyPr vert="horz" lIns="91440" tIns="45720" rIns="91440" bIns="45720" rtlCol="0" anchor="ctr">
            <a:normAutofit/>
          </a:bodyPr>
          <a:lstStyle/>
          <a:p>
            <a:pPr algn="l"/>
            <a:r>
              <a:rPr lang="en-GB" altLang="ko-KR" sz="1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[About AI function]</a:t>
            </a:r>
            <a:br>
              <a:rPr lang="en-GB" altLang="ko-KR" sz="1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GB" altLang="ko-KR" sz="1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What is Generative Edit?</a:t>
            </a:r>
          </a:p>
        </p:txBody>
      </p:sp>
      <p:sp>
        <p:nvSpPr>
          <p:cNvPr id="6" name="직사각형 5"/>
          <p:cNvSpPr/>
          <p:nvPr/>
        </p:nvSpPr>
        <p:spPr>
          <a:xfrm>
            <a:off x="8209439" y="381789"/>
            <a:ext cx="1696561" cy="23589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000" b="1" dirty="0">
                <a:solidFill>
                  <a:schemeClr val="tx1"/>
                </a:solidFill>
              </a:rPr>
              <a:t>Updated at 2024.1.18</a:t>
            </a:r>
            <a:endParaRPr lang="ko-KR" altLang="en-US" sz="1000" b="1" dirty="0">
              <a:solidFill>
                <a:schemeClr val="tx1"/>
              </a:solidFill>
            </a:endParaRPr>
          </a:p>
        </p:txBody>
      </p:sp>
    </p:spTree>
    <p:extLst>
      <p:ext uri="{BB962C8B-B14F-4D97-AF65-F5344CB8AC3E}">
        <p14:creationId xmlns:p14="http://schemas.microsoft.com/office/powerpoint/2010/main" val="302260750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직사각형 8"/>
          <p:cNvSpPr/>
          <p:nvPr/>
        </p:nvSpPr>
        <p:spPr>
          <a:xfrm>
            <a:off x="9071" y="667660"/>
            <a:ext cx="9858828" cy="6044036"/>
          </a:xfrm>
          <a:prstGeom prst="rect">
            <a:avLst/>
          </a:prstGeom>
          <a:ln>
            <a:noFill/>
          </a:ln>
        </p:spPr>
        <p:txBody>
          <a:bodyPr wrap="square" anchor="t" anchorCtr="0">
            <a:noAutofit/>
          </a:bodyPr>
          <a:lstStyle/>
          <a:p>
            <a:pPr latinLnBrk="1">
              <a:lnSpc>
                <a:spcPct val="150000"/>
              </a:lnSpc>
            </a:pPr>
            <a:r>
              <a:rPr lang="en-US" altLang="ko-KR" sz="1200" b="1" dirty="0">
                <a:latin typeface="Arial" panose="020B0604020202020204" pitchFamily="34" charset="0"/>
                <a:cs typeface="Arial" panose="020B0604020202020204" pitchFamily="34" charset="0"/>
              </a:rPr>
              <a:t>Q: What is Edit Suggestion?</a:t>
            </a:r>
          </a:p>
          <a:p>
            <a:pPr latinLnBrk="1">
              <a:lnSpc>
                <a:spcPct val="150000"/>
              </a:lnSpc>
            </a:pPr>
            <a:endParaRPr lang="en-US" altLang="ko-KR" sz="1200" dirty="0">
              <a:latin typeface="Arial" panose="020B0604020202020204" pitchFamily="34" charset="0"/>
              <a:cs typeface="Arial" panose="020B0604020202020204" pitchFamily="34" charset="0"/>
            </a:endParaRPr>
          </a:p>
          <a:p>
            <a:pPr latinLnBrk="1">
              <a:lnSpc>
                <a:spcPct val="150000"/>
              </a:lnSpc>
            </a:pPr>
            <a:r>
              <a:rPr lang="en-US" altLang="ko-KR" sz="1200" dirty="0">
                <a:latin typeface="Arial" panose="020B0604020202020204" pitchFamily="34" charset="0"/>
                <a:cs typeface="Arial" panose="020B0604020202020204" pitchFamily="34" charset="0"/>
              </a:rPr>
              <a:t>A: </a:t>
            </a:r>
          </a:p>
          <a:p>
            <a:pPr latinLnBrk="1">
              <a:lnSpc>
                <a:spcPct val="150000"/>
              </a:lnSpc>
            </a:pPr>
            <a:r>
              <a:rPr lang="en-US" altLang="ko-KR" sz="1200" dirty="0">
                <a:latin typeface="Arial" panose="020B0604020202020204" pitchFamily="34" charset="0"/>
                <a:cs typeface="Arial" panose="020B0604020202020204" pitchFamily="34" charset="0"/>
              </a:rPr>
              <a:t>1. Provide integrated entry point</a:t>
            </a:r>
          </a:p>
          <a:p>
            <a:pPr latinLnBrk="1">
              <a:lnSpc>
                <a:spcPct val="150000"/>
              </a:lnSpc>
            </a:pPr>
            <a:r>
              <a:rPr lang="en-US" altLang="ko-KR" sz="1200" dirty="0">
                <a:latin typeface="Arial" panose="020B0604020202020204" pitchFamily="34" charset="0"/>
                <a:cs typeface="Arial" panose="020B0604020202020204" pitchFamily="34" charset="0"/>
              </a:rPr>
              <a:t>- Improve accessibility for multiple functions, such as Remaster, Portrait effect, Erase reflections/shadows, Remove </a:t>
            </a:r>
            <a:r>
              <a:rPr lang="en-US" altLang="ko-KR" sz="1200" dirty="0" err="1">
                <a:latin typeface="Arial" panose="020B0604020202020204" pitchFamily="34" charset="0"/>
                <a:cs typeface="Arial" panose="020B0604020202020204" pitchFamily="34" charset="0"/>
              </a:rPr>
              <a:t>moire</a:t>
            </a:r>
            <a:r>
              <a:rPr lang="en-US" altLang="ko-KR" sz="1200" dirty="0">
                <a:latin typeface="Arial" panose="020B0604020202020204" pitchFamily="34" charset="0"/>
                <a:cs typeface="Arial" panose="020B0604020202020204" pitchFamily="34" charset="0"/>
              </a:rPr>
              <a:t>, etc. to be used in one place</a:t>
            </a:r>
          </a:p>
          <a:p>
            <a:pPr latinLnBrk="1">
              <a:lnSpc>
                <a:spcPct val="150000"/>
              </a:lnSpc>
            </a:pPr>
            <a:endParaRPr lang="en-US" altLang="ko-KR" sz="1200" dirty="0">
              <a:latin typeface="Arial" panose="020B0604020202020204" pitchFamily="34" charset="0"/>
              <a:cs typeface="Arial" panose="020B0604020202020204" pitchFamily="34" charset="0"/>
            </a:endParaRPr>
          </a:p>
          <a:p>
            <a:pPr latinLnBrk="1">
              <a:lnSpc>
                <a:spcPct val="150000"/>
              </a:lnSpc>
            </a:pPr>
            <a:r>
              <a:rPr lang="en-US" altLang="ko-KR" sz="1200" dirty="0">
                <a:latin typeface="Arial" panose="020B0604020202020204" pitchFamily="34" charset="0"/>
                <a:cs typeface="Arial" panose="020B0604020202020204" pitchFamily="34" charset="0"/>
              </a:rPr>
              <a:t>2. Provide context-appropriate editing function </a:t>
            </a:r>
          </a:p>
          <a:p>
            <a:pPr latinLnBrk="1">
              <a:lnSpc>
                <a:spcPct val="150000"/>
              </a:lnSpc>
            </a:pPr>
            <a:r>
              <a:rPr lang="en-US" altLang="ko-KR" sz="1200" dirty="0">
                <a:latin typeface="Arial" panose="020B0604020202020204" pitchFamily="34" charset="0"/>
                <a:cs typeface="Arial" panose="020B0604020202020204" pitchFamily="34" charset="0"/>
              </a:rPr>
              <a:t>- Suggest applicable features by photo/video</a:t>
            </a:r>
          </a:p>
          <a:p>
            <a:pPr latinLnBrk="1">
              <a:lnSpc>
                <a:spcPct val="150000"/>
              </a:lnSpc>
            </a:pPr>
            <a:r>
              <a:rPr lang="en-US" altLang="ko-KR" sz="1200" dirty="0">
                <a:latin typeface="Arial" panose="020B0604020202020204" pitchFamily="34" charset="0"/>
                <a:cs typeface="Arial" panose="020B0604020202020204" pitchFamily="34" charset="0"/>
              </a:rPr>
              <a:t>   Photo : Add Portrait Effect (for portrait photos),</a:t>
            </a:r>
          </a:p>
          <a:p>
            <a:pPr latinLnBrk="1">
              <a:lnSpc>
                <a:spcPct val="150000"/>
              </a:lnSpc>
            </a:pPr>
            <a:r>
              <a:rPr lang="en-US" altLang="ko-KR" sz="1200" dirty="0">
                <a:latin typeface="Arial" panose="020B0604020202020204" pitchFamily="34" charset="0"/>
                <a:cs typeface="Arial" panose="020B0604020202020204" pitchFamily="34" charset="0"/>
              </a:rPr>
              <a:t>              Background blur (In case of capturing through Portrait mode)</a:t>
            </a:r>
          </a:p>
          <a:p>
            <a:pPr latinLnBrk="1">
              <a:lnSpc>
                <a:spcPct val="150000"/>
              </a:lnSpc>
            </a:pPr>
            <a:r>
              <a:rPr lang="en-US" altLang="ko-KR" sz="1200" dirty="0">
                <a:latin typeface="Arial" panose="020B0604020202020204" pitchFamily="34" charset="0"/>
                <a:cs typeface="Arial" panose="020B0604020202020204" pitchFamily="34" charset="0"/>
              </a:rPr>
              <a:t>              Long exposure(New, for motion photos),</a:t>
            </a:r>
          </a:p>
          <a:p>
            <a:pPr latinLnBrk="1">
              <a:lnSpc>
                <a:spcPct val="150000"/>
              </a:lnSpc>
            </a:pPr>
            <a:r>
              <a:rPr lang="en-US" altLang="ko-KR" sz="1200" dirty="0">
                <a:latin typeface="Arial" panose="020B0604020202020204" pitchFamily="34" charset="0"/>
                <a:cs typeface="Arial" panose="020B0604020202020204" pitchFamily="34" charset="0"/>
              </a:rPr>
              <a:t>              Erase shadows/reflections, Remove </a:t>
            </a:r>
            <a:r>
              <a:rPr lang="en-US" altLang="ko-KR" sz="1200" dirty="0" err="1">
                <a:latin typeface="Arial" panose="020B0604020202020204" pitchFamily="34" charset="0"/>
                <a:cs typeface="Arial" panose="020B0604020202020204" pitchFamily="34" charset="0"/>
              </a:rPr>
              <a:t>Moire</a:t>
            </a:r>
            <a:r>
              <a:rPr lang="en-US" altLang="ko-KR" sz="1200" dirty="0">
                <a:latin typeface="Arial" panose="020B0604020202020204" pitchFamily="34" charset="0"/>
                <a:cs typeface="Arial" panose="020B0604020202020204" pitchFamily="34" charset="0"/>
              </a:rPr>
              <a:t> (In case of detecting shadow, reflection, </a:t>
            </a:r>
            <a:r>
              <a:rPr lang="en-US" altLang="ko-KR" sz="1200" dirty="0" err="1">
                <a:latin typeface="Arial" panose="020B0604020202020204" pitchFamily="34" charset="0"/>
                <a:cs typeface="Arial" panose="020B0604020202020204" pitchFamily="34" charset="0"/>
              </a:rPr>
              <a:t>moire</a:t>
            </a:r>
            <a:r>
              <a:rPr lang="en-US" altLang="ko-KR" sz="1200" dirty="0">
                <a:latin typeface="Arial" panose="020B0604020202020204" pitchFamily="34" charset="0"/>
                <a:cs typeface="Arial" panose="020B0604020202020204" pitchFamily="34" charset="0"/>
              </a:rPr>
              <a:t> in photos)</a:t>
            </a:r>
          </a:p>
          <a:p>
            <a:pPr latinLnBrk="1">
              <a:lnSpc>
                <a:spcPct val="150000"/>
              </a:lnSpc>
            </a:pPr>
            <a:r>
              <a:rPr lang="en-US" altLang="ko-KR" sz="1200" dirty="0">
                <a:latin typeface="Arial" panose="020B0604020202020204" pitchFamily="34" charset="0"/>
                <a:cs typeface="Arial" panose="020B0604020202020204" pitchFamily="34" charset="0"/>
              </a:rPr>
              <a:t>              Colorize (in case of gray scaled photos)</a:t>
            </a:r>
          </a:p>
          <a:p>
            <a:pPr latinLnBrk="1">
              <a:lnSpc>
                <a:spcPct val="150000"/>
              </a:lnSpc>
            </a:pPr>
            <a:r>
              <a:rPr lang="en-US" altLang="ko-KR" sz="1200" dirty="0">
                <a:latin typeface="Arial" panose="020B0604020202020204" pitchFamily="34" charset="0"/>
                <a:cs typeface="Arial" panose="020B0604020202020204" pitchFamily="34" charset="0"/>
              </a:rPr>
              <a:t>              Remaster</a:t>
            </a:r>
          </a:p>
          <a:p>
            <a:pPr latinLnBrk="1">
              <a:lnSpc>
                <a:spcPct val="150000"/>
              </a:lnSpc>
            </a:pPr>
            <a:r>
              <a:rPr lang="en-US" altLang="ko-KR" sz="1200" dirty="0">
                <a:latin typeface="Arial" panose="020B0604020202020204" pitchFamily="34" charset="0"/>
                <a:cs typeface="Arial" panose="020B0604020202020204" pitchFamily="34" charset="0"/>
              </a:rPr>
              <a:t>              Highlights (provides clip for large movement)</a:t>
            </a:r>
          </a:p>
          <a:p>
            <a:pPr latinLnBrk="1">
              <a:lnSpc>
                <a:spcPct val="150000"/>
              </a:lnSpc>
            </a:pPr>
            <a:r>
              <a:rPr lang="en-US" altLang="ko-KR" sz="1200" dirty="0">
                <a:latin typeface="Arial" panose="020B0604020202020204" pitchFamily="34" charset="0"/>
                <a:cs typeface="Arial" panose="020B0604020202020204" pitchFamily="34" charset="0"/>
              </a:rPr>
              <a:t>              Super slow-</a:t>
            </a:r>
            <a:r>
              <a:rPr lang="en-US" altLang="ko-KR" sz="1200" dirty="0" err="1">
                <a:latin typeface="Arial" panose="020B0604020202020204" pitchFamily="34" charset="0"/>
                <a:cs typeface="Arial" panose="020B0604020202020204" pitchFamily="34" charset="0"/>
              </a:rPr>
              <a:t>mo</a:t>
            </a:r>
            <a:r>
              <a:rPr lang="en-US" altLang="ko-KR" sz="1200" dirty="0">
                <a:latin typeface="Arial" panose="020B0604020202020204" pitchFamily="34" charset="0"/>
                <a:cs typeface="Arial" panose="020B0604020202020204" pitchFamily="34" charset="0"/>
              </a:rPr>
              <a:t> (provides clip with forward, reverse, forward &amp; reverse effect)</a:t>
            </a:r>
          </a:p>
          <a:p>
            <a:pPr latinLnBrk="1">
              <a:lnSpc>
                <a:spcPct val="150000"/>
              </a:lnSpc>
            </a:pPr>
            <a:r>
              <a:rPr lang="en-US" altLang="ko-KR" sz="1200" dirty="0">
                <a:latin typeface="Arial" panose="020B0604020202020204" pitchFamily="34" charset="0"/>
                <a:cs typeface="Arial" panose="020B0604020202020204" pitchFamily="34" charset="0"/>
              </a:rPr>
              <a:t>   GIF : Remaster (Always)</a:t>
            </a:r>
          </a:p>
          <a:p>
            <a:pPr latinLnBrk="1">
              <a:lnSpc>
                <a:spcPct val="150000"/>
              </a:lnSpc>
            </a:pPr>
            <a:r>
              <a:rPr lang="en-US" altLang="ko-KR" sz="1200" dirty="0">
                <a:latin typeface="Arial" panose="020B0604020202020204" pitchFamily="34" charset="0"/>
                <a:cs typeface="Arial" panose="020B0604020202020204" pitchFamily="34" charset="0"/>
              </a:rPr>
              <a:t>   Video : Highlight Video (If there is a highlight video in suggestion),</a:t>
            </a:r>
          </a:p>
          <a:p>
            <a:pPr latinLnBrk="1">
              <a:lnSpc>
                <a:spcPct val="150000"/>
              </a:lnSpc>
            </a:pPr>
            <a:r>
              <a:rPr lang="en-US" altLang="ko-KR" sz="1200" dirty="0">
                <a:latin typeface="Arial" panose="020B0604020202020204" pitchFamily="34" charset="0"/>
                <a:cs typeface="Arial" panose="020B0604020202020204" pitchFamily="34" charset="0"/>
              </a:rPr>
              <a:t>              Super Slow Motion Effect (for Super Slow-</a:t>
            </a:r>
            <a:r>
              <a:rPr lang="en-US" altLang="ko-KR" sz="1200" dirty="0" err="1">
                <a:latin typeface="Arial" panose="020B0604020202020204" pitchFamily="34" charset="0"/>
                <a:cs typeface="Arial" panose="020B0604020202020204" pitchFamily="34" charset="0"/>
              </a:rPr>
              <a:t>mo</a:t>
            </a:r>
            <a:r>
              <a:rPr lang="en-US" altLang="ko-KR" sz="1200" dirty="0">
                <a:latin typeface="Arial" panose="020B0604020202020204" pitchFamily="34" charset="0"/>
                <a:cs typeface="Arial" panose="020B0604020202020204" pitchFamily="34" charset="0"/>
              </a:rPr>
              <a:t> videos, supports Forward/Reverse/Forward &amp; Reverse)</a:t>
            </a:r>
          </a:p>
          <a:p>
            <a:pPr latinLnBrk="1">
              <a:lnSpc>
                <a:spcPct val="150000"/>
              </a:lnSpc>
            </a:pPr>
            <a:r>
              <a:rPr lang="en-US" altLang="ko-KR" sz="1200" dirty="0">
                <a:latin typeface="Arial" panose="020B0604020202020204" pitchFamily="34" charset="0"/>
                <a:cs typeface="Arial" panose="020B0604020202020204" pitchFamily="34" charset="0"/>
              </a:rPr>
              <a:t>              Star trail(for 300x </a:t>
            </a:r>
            <a:r>
              <a:rPr lang="en-US" altLang="ko-KR" sz="1200" dirty="0" err="1">
                <a:latin typeface="Arial" panose="020B0604020202020204" pitchFamily="34" charset="0"/>
                <a:cs typeface="Arial" panose="020B0604020202020204" pitchFamily="34" charset="0"/>
              </a:rPr>
              <a:t>Hyperlapse</a:t>
            </a:r>
            <a:r>
              <a:rPr lang="en-US" altLang="ko-KR" sz="1200" dirty="0">
                <a:latin typeface="Arial" panose="020B0604020202020204" pitchFamily="34" charset="0"/>
                <a:cs typeface="Arial" panose="020B0604020202020204" pitchFamily="34" charset="0"/>
              </a:rPr>
              <a:t> videos),</a:t>
            </a:r>
          </a:p>
          <a:p>
            <a:pPr latinLnBrk="1">
              <a:lnSpc>
                <a:spcPct val="150000"/>
              </a:lnSpc>
            </a:pPr>
            <a:r>
              <a:rPr lang="en-US" altLang="ko-KR" sz="1200" dirty="0">
                <a:latin typeface="Arial" panose="020B0604020202020204" pitchFamily="34" charset="0"/>
                <a:cs typeface="Arial" panose="020B0604020202020204" pitchFamily="34" charset="0"/>
              </a:rPr>
              <a:t>              Long exposure(for ~FHD, ~30s videos)</a:t>
            </a:r>
          </a:p>
        </p:txBody>
      </p:sp>
      <p:sp>
        <p:nvSpPr>
          <p:cNvPr id="4" name="슬라이드 번호 개체 틀 3"/>
          <p:cNvSpPr>
            <a:spLocks noGrp="1"/>
          </p:cNvSpPr>
          <p:nvPr>
            <p:ph type="sldNum" sz="quarter" idx="11"/>
          </p:nvPr>
        </p:nvSpPr>
        <p:spPr/>
        <p:txBody>
          <a:bodyPr/>
          <a:lstStyle/>
          <a:p>
            <a:pPr>
              <a:defRPr/>
            </a:pPr>
            <a:fld id="{85C512E5-9A75-4191-873E-3C8C8CC18DB3}" type="slidenum">
              <a:rPr lang="en-US" altLang="ko-KR" smtClean="0"/>
              <a:pPr>
                <a:defRPr/>
              </a:pPr>
              <a:t>36</a:t>
            </a:fld>
            <a:endParaRPr lang="en-US" dirty="0"/>
          </a:p>
        </p:txBody>
      </p:sp>
      <p:sp>
        <p:nvSpPr>
          <p:cNvPr id="7" name="Title 1"/>
          <p:cNvSpPr>
            <a:spLocks noGrp="1"/>
          </p:cNvSpPr>
          <p:nvPr>
            <p:ph type="title" idx="4294967295"/>
          </p:nvPr>
        </p:nvSpPr>
        <p:spPr>
          <a:xfrm>
            <a:off x="1" y="1"/>
            <a:ext cx="8510154" cy="668867"/>
          </a:xfrm>
        </p:spPr>
        <p:txBody>
          <a:bodyPr vert="horz" lIns="91440" tIns="45720" rIns="91440" bIns="45720" rtlCol="0" anchor="ctr">
            <a:normAutofit/>
          </a:bodyPr>
          <a:lstStyle/>
          <a:p>
            <a:pPr algn="l"/>
            <a:r>
              <a:rPr lang="en-GB" altLang="ko-KR" sz="1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[About AI function]</a:t>
            </a:r>
            <a:br>
              <a:rPr lang="en-GB" altLang="ko-KR" sz="1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GB" altLang="ko-KR" sz="1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What is Edit Suggestion?</a:t>
            </a:r>
          </a:p>
        </p:txBody>
      </p:sp>
      <p:sp>
        <p:nvSpPr>
          <p:cNvPr id="6" name="직사각형 5"/>
          <p:cNvSpPr/>
          <p:nvPr/>
        </p:nvSpPr>
        <p:spPr>
          <a:xfrm>
            <a:off x="8209439" y="381789"/>
            <a:ext cx="1696561" cy="23589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000" b="1" dirty="0">
                <a:solidFill>
                  <a:schemeClr val="tx1"/>
                </a:solidFill>
              </a:rPr>
              <a:t>Updated at 2024.1.18</a:t>
            </a:r>
            <a:endParaRPr lang="ko-KR" altLang="en-US" sz="1000" b="1" dirty="0">
              <a:solidFill>
                <a:schemeClr val="tx1"/>
              </a:solidFill>
            </a:endParaRPr>
          </a:p>
        </p:txBody>
      </p:sp>
    </p:spTree>
    <p:extLst>
      <p:ext uri="{BB962C8B-B14F-4D97-AF65-F5344CB8AC3E}">
        <p14:creationId xmlns:p14="http://schemas.microsoft.com/office/powerpoint/2010/main" val="250902213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직사각형 8"/>
          <p:cNvSpPr/>
          <p:nvPr/>
        </p:nvSpPr>
        <p:spPr>
          <a:xfrm>
            <a:off x="9071" y="667660"/>
            <a:ext cx="9858828" cy="6044036"/>
          </a:xfrm>
          <a:prstGeom prst="rect">
            <a:avLst/>
          </a:prstGeom>
          <a:ln>
            <a:noFill/>
          </a:ln>
        </p:spPr>
        <p:txBody>
          <a:bodyPr wrap="square" anchor="t" anchorCtr="0">
            <a:noAutofit/>
          </a:bodyPr>
          <a:lstStyle/>
          <a:p>
            <a:pPr latinLnBrk="1">
              <a:lnSpc>
                <a:spcPct val="150000"/>
              </a:lnSpc>
            </a:pPr>
            <a:r>
              <a:rPr lang="en-US" altLang="ko-KR" sz="1200" b="1" dirty="0">
                <a:latin typeface="Arial" panose="020B0604020202020204" pitchFamily="34" charset="0"/>
                <a:cs typeface="Arial" panose="020B0604020202020204" pitchFamily="34" charset="0"/>
              </a:rPr>
              <a:t>Q: Can previously sold S pens be used with S24 Ultra?</a:t>
            </a:r>
          </a:p>
          <a:p>
            <a:pPr latinLnBrk="1">
              <a:lnSpc>
                <a:spcPct val="150000"/>
              </a:lnSpc>
            </a:pPr>
            <a:endParaRPr lang="en-US" altLang="ko-KR" sz="1200" dirty="0">
              <a:latin typeface="Arial" panose="020B0604020202020204" pitchFamily="34" charset="0"/>
              <a:cs typeface="Arial" panose="020B0604020202020204" pitchFamily="34" charset="0"/>
            </a:endParaRPr>
          </a:p>
          <a:p>
            <a:pPr latinLnBrk="1">
              <a:lnSpc>
                <a:spcPct val="150000"/>
              </a:lnSpc>
            </a:pPr>
            <a:r>
              <a:rPr lang="en-US" altLang="ko-KR" sz="1200" dirty="0">
                <a:latin typeface="Arial" panose="020B0604020202020204" pitchFamily="34" charset="0"/>
                <a:cs typeface="Arial" panose="020B0604020202020204" pitchFamily="34" charset="0"/>
              </a:rPr>
              <a:t>A: </a:t>
            </a:r>
          </a:p>
          <a:p>
            <a:pPr latinLnBrk="1">
              <a:lnSpc>
                <a:spcPct val="150000"/>
              </a:lnSpc>
            </a:pPr>
            <a:r>
              <a:rPr lang="en-US" altLang="ko-KR" sz="1200" dirty="0">
                <a:latin typeface="Arial" panose="020B0604020202020204" pitchFamily="34" charset="0"/>
                <a:cs typeface="Arial" panose="020B0604020202020204" pitchFamily="34" charset="0"/>
              </a:rPr>
              <a:t>- S23U/S22U built-in S Pen or Tablet Pen : Writing possible</a:t>
            </a:r>
          </a:p>
          <a:p>
            <a:pPr latinLnBrk="1">
              <a:lnSpc>
                <a:spcPct val="150000"/>
              </a:lnSpc>
            </a:pPr>
            <a:r>
              <a:rPr lang="en-US" altLang="ko-KR" sz="1200" dirty="0">
                <a:latin typeface="Arial" panose="020B0604020202020204" pitchFamily="34" charset="0"/>
                <a:cs typeface="Arial" panose="020B0604020202020204" pitchFamily="34" charset="0"/>
              </a:rPr>
              <a:t>- Pen for Foldable models (Fold3/Fold4) : Writing and Air Actions not possible</a:t>
            </a:r>
          </a:p>
          <a:p>
            <a:pPr latinLnBrk="1">
              <a:lnSpc>
                <a:spcPct val="150000"/>
              </a:lnSpc>
            </a:pPr>
            <a:r>
              <a:rPr lang="en-US" altLang="ko-KR" sz="1200" dirty="0">
                <a:latin typeface="Arial" panose="020B0604020202020204" pitchFamily="34" charset="0"/>
                <a:cs typeface="Arial" panose="020B0604020202020204" pitchFamily="34" charset="0"/>
              </a:rPr>
              <a:t>- S Pen Pro</a:t>
            </a:r>
          </a:p>
          <a:p>
            <a:pPr latinLnBrk="1">
              <a:lnSpc>
                <a:spcPct val="150000"/>
              </a:lnSpc>
            </a:pPr>
            <a:r>
              <a:rPr lang="en-US" altLang="ko-KR" sz="1200" dirty="0">
                <a:latin typeface="Arial" panose="020B0604020202020204" pitchFamily="34" charset="0"/>
                <a:cs typeface="Arial" panose="020B0604020202020204" pitchFamily="34" charset="0"/>
              </a:rPr>
              <a:t>  When switching to S Pen : Writing and Air Actions possible</a:t>
            </a:r>
          </a:p>
          <a:p>
            <a:pPr latinLnBrk="1">
              <a:lnSpc>
                <a:spcPct val="150000"/>
              </a:lnSpc>
            </a:pPr>
            <a:r>
              <a:rPr lang="en-US" altLang="ko-KR" sz="1200" dirty="0">
                <a:latin typeface="Arial" panose="020B0604020202020204" pitchFamily="34" charset="0"/>
                <a:cs typeface="Arial" panose="020B0604020202020204" pitchFamily="34" charset="0"/>
              </a:rPr>
              <a:t>  When switching to Z Fold : Writing not possible</a:t>
            </a:r>
          </a:p>
          <a:p>
            <a:pPr latinLnBrk="1">
              <a:lnSpc>
                <a:spcPct val="150000"/>
              </a:lnSpc>
            </a:pPr>
            <a:r>
              <a:rPr lang="en-US" altLang="ko-KR" sz="1200" dirty="0">
                <a:latin typeface="Arial" panose="020B0604020202020204" pitchFamily="34" charset="0"/>
                <a:cs typeface="Arial" panose="020B0604020202020204" pitchFamily="34" charset="0"/>
              </a:rPr>
              <a:t>- S Pen Creator Edition</a:t>
            </a:r>
          </a:p>
          <a:p>
            <a:pPr latinLnBrk="1">
              <a:lnSpc>
                <a:spcPct val="150000"/>
              </a:lnSpc>
            </a:pPr>
            <a:endParaRPr lang="en-US" altLang="ko-KR" sz="1200" dirty="0">
              <a:latin typeface="Arial" panose="020B0604020202020204" pitchFamily="34" charset="0"/>
              <a:cs typeface="Arial" panose="020B0604020202020204" pitchFamily="34" charset="0"/>
            </a:endParaRPr>
          </a:p>
        </p:txBody>
      </p:sp>
      <p:sp>
        <p:nvSpPr>
          <p:cNvPr id="4" name="슬라이드 번호 개체 틀 3"/>
          <p:cNvSpPr>
            <a:spLocks noGrp="1"/>
          </p:cNvSpPr>
          <p:nvPr>
            <p:ph type="sldNum" sz="quarter" idx="11"/>
          </p:nvPr>
        </p:nvSpPr>
        <p:spPr/>
        <p:txBody>
          <a:bodyPr/>
          <a:lstStyle/>
          <a:p>
            <a:pPr>
              <a:defRPr/>
            </a:pPr>
            <a:fld id="{85C512E5-9A75-4191-873E-3C8C8CC18DB3}" type="slidenum">
              <a:rPr lang="en-US" altLang="ko-KR" smtClean="0"/>
              <a:pPr>
                <a:defRPr/>
              </a:pPr>
              <a:t>37</a:t>
            </a:fld>
            <a:endParaRPr lang="en-US" dirty="0"/>
          </a:p>
        </p:txBody>
      </p:sp>
      <p:sp>
        <p:nvSpPr>
          <p:cNvPr id="7" name="Title 1"/>
          <p:cNvSpPr>
            <a:spLocks noGrp="1"/>
          </p:cNvSpPr>
          <p:nvPr>
            <p:ph type="title" idx="4294967295"/>
          </p:nvPr>
        </p:nvSpPr>
        <p:spPr>
          <a:xfrm>
            <a:off x="1" y="1"/>
            <a:ext cx="8510154" cy="668867"/>
          </a:xfrm>
        </p:spPr>
        <p:txBody>
          <a:bodyPr vert="horz" lIns="91440" tIns="45720" rIns="91440" bIns="45720" rtlCol="0" anchor="ctr">
            <a:normAutofit/>
          </a:bodyPr>
          <a:lstStyle/>
          <a:p>
            <a:pPr algn="l"/>
            <a:r>
              <a:rPr lang="en-US" altLang="ko-KR" sz="1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Can previously sold S pens be used with S24 Ultra?</a:t>
            </a:r>
            <a:endParaRPr lang="en-GB" altLang="ko-KR" sz="1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6" name="직사각형 5"/>
          <p:cNvSpPr/>
          <p:nvPr/>
        </p:nvSpPr>
        <p:spPr>
          <a:xfrm>
            <a:off x="8209439" y="381789"/>
            <a:ext cx="1696561" cy="23589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000" b="1" dirty="0">
                <a:solidFill>
                  <a:schemeClr val="tx1"/>
                </a:solidFill>
              </a:rPr>
              <a:t>Updated at 2024.1.18</a:t>
            </a:r>
            <a:endParaRPr lang="ko-KR" altLang="en-US" sz="1000" b="1" dirty="0">
              <a:solidFill>
                <a:schemeClr val="tx1"/>
              </a:solidFill>
            </a:endParaRPr>
          </a:p>
        </p:txBody>
      </p:sp>
    </p:spTree>
    <p:extLst>
      <p:ext uri="{BB962C8B-B14F-4D97-AF65-F5344CB8AC3E}">
        <p14:creationId xmlns:p14="http://schemas.microsoft.com/office/powerpoint/2010/main" val="13722252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직사각형 8"/>
          <p:cNvSpPr/>
          <p:nvPr/>
        </p:nvSpPr>
        <p:spPr>
          <a:xfrm>
            <a:off x="9071" y="667660"/>
            <a:ext cx="9858828" cy="6044036"/>
          </a:xfrm>
          <a:prstGeom prst="rect">
            <a:avLst/>
          </a:prstGeom>
          <a:ln>
            <a:noFill/>
          </a:ln>
        </p:spPr>
        <p:txBody>
          <a:bodyPr wrap="square" anchor="t" anchorCtr="0">
            <a:noAutofit/>
          </a:bodyPr>
          <a:lstStyle/>
          <a:p>
            <a:pPr latinLnBrk="1">
              <a:lnSpc>
                <a:spcPct val="150000"/>
              </a:lnSpc>
            </a:pPr>
            <a:r>
              <a:rPr lang="en-US" altLang="ko-KR" sz="1200" b="1" dirty="0">
                <a:latin typeface="Arial" panose="020B0604020202020204" pitchFamily="34" charset="0"/>
                <a:cs typeface="Arial" panose="020B0604020202020204" pitchFamily="34" charset="0"/>
              </a:rPr>
              <a:t>Q: Can S24 Ultra S Pen be used with other devices? What is the maximum supported distance?</a:t>
            </a:r>
          </a:p>
          <a:p>
            <a:pPr latinLnBrk="1">
              <a:lnSpc>
                <a:spcPct val="150000"/>
              </a:lnSpc>
            </a:pPr>
            <a:endParaRPr lang="en-US" altLang="ko-KR" sz="1200" dirty="0">
              <a:latin typeface="Arial" panose="020B0604020202020204" pitchFamily="34" charset="0"/>
              <a:cs typeface="Arial" panose="020B0604020202020204" pitchFamily="34" charset="0"/>
            </a:endParaRPr>
          </a:p>
          <a:p>
            <a:pPr latinLnBrk="1">
              <a:lnSpc>
                <a:spcPct val="150000"/>
              </a:lnSpc>
            </a:pPr>
            <a:r>
              <a:rPr lang="en-US" altLang="ko-KR" sz="1200" dirty="0">
                <a:latin typeface="Arial" panose="020B0604020202020204" pitchFamily="34" charset="0"/>
                <a:cs typeface="Arial" panose="020B0604020202020204" pitchFamily="34" charset="0"/>
              </a:rPr>
              <a:t>A: The S24 Ultra S Pen is for the S24 Ultra only. The Air Action feature cannot be used since Bluetooth pairing with models other than the S24 Ultra is not possible.</a:t>
            </a:r>
          </a:p>
          <a:p>
            <a:pPr latinLnBrk="1">
              <a:lnSpc>
                <a:spcPct val="150000"/>
              </a:lnSpc>
            </a:pPr>
            <a:r>
              <a:rPr lang="en-US" altLang="ko-KR" sz="1200" dirty="0">
                <a:latin typeface="Arial" panose="020B0604020202020204" pitchFamily="34" charset="0"/>
                <a:cs typeface="Arial" panose="020B0604020202020204" pitchFamily="34" charset="0"/>
              </a:rPr>
              <a:t>However, it can be used for "Writing" on other devices with Wacom panel applied (excluding Foldable models).</a:t>
            </a:r>
          </a:p>
          <a:p>
            <a:pPr latinLnBrk="1">
              <a:lnSpc>
                <a:spcPct val="150000"/>
              </a:lnSpc>
            </a:pPr>
            <a:r>
              <a:rPr lang="en-US" altLang="ko-KR" sz="1200" dirty="0">
                <a:latin typeface="Arial" panose="020B0604020202020204" pitchFamily="34" charset="0"/>
                <a:cs typeface="Arial" panose="020B0604020202020204" pitchFamily="34" charset="0"/>
              </a:rPr>
              <a:t>Although it is technically compatible, because of end-tip shape and color difference, cross-usage may lead to exterior quality degradation and is not recommended</a:t>
            </a:r>
          </a:p>
          <a:p>
            <a:pPr latinLnBrk="1">
              <a:lnSpc>
                <a:spcPct val="150000"/>
              </a:lnSpc>
            </a:pPr>
            <a:endParaRPr lang="en-US" altLang="ko-KR" sz="1200" dirty="0">
              <a:latin typeface="Arial" panose="020B0604020202020204" pitchFamily="34" charset="0"/>
              <a:cs typeface="Arial" panose="020B0604020202020204" pitchFamily="34" charset="0"/>
            </a:endParaRPr>
          </a:p>
          <a:p>
            <a:pPr latinLnBrk="1">
              <a:lnSpc>
                <a:spcPct val="150000"/>
              </a:lnSpc>
            </a:pPr>
            <a:r>
              <a:rPr lang="en-US" altLang="ko-KR" sz="1200" dirty="0">
                <a:latin typeface="Arial" panose="020B0604020202020204" pitchFamily="34" charset="0"/>
                <a:cs typeface="Arial" panose="020B0604020202020204" pitchFamily="34" charset="0"/>
              </a:rPr>
              <a:t>- Maximum supported distance : 10m (Same as S23U)</a:t>
            </a:r>
          </a:p>
          <a:p>
            <a:pPr latinLnBrk="1">
              <a:lnSpc>
                <a:spcPct val="150000"/>
              </a:lnSpc>
            </a:pPr>
            <a:endParaRPr lang="en-US" altLang="ko-KR" sz="1200" dirty="0">
              <a:latin typeface="Arial" panose="020B0604020202020204" pitchFamily="34" charset="0"/>
              <a:cs typeface="Arial" panose="020B0604020202020204" pitchFamily="34" charset="0"/>
            </a:endParaRPr>
          </a:p>
        </p:txBody>
      </p:sp>
      <p:sp>
        <p:nvSpPr>
          <p:cNvPr id="4" name="슬라이드 번호 개체 틀 3"/>
          <p:cNvSpPr>
            <a:spLocks noGrp="1"/>
          </p:cNvSpPr>
          <p:nvPr>
            <p:ph type="sldNum" sz="quarter" idx="11"/>
          </p:nvPr>
        </p:nvSpPr>
        <p:spPr/>
        <p:txBody>
          <a:bodyPr/>
          <a:lstStyle/>
          <a:p>
            <a:pPr>
              <a:defRPr/>
            </a:pPr>
            <a:fld id="{85C512E5-9A75-4191-873E-3C8C8CC18DB3}" type="slidenum">
              <a:rPr lang="en-US" altLang="ko-KR" smtClean="0"/>
              <a:pPr>
                <a:defRPr/>
              </a:pPr>
              <a:t>38</a:t>
            </a:fld>
            <a:endParaRPr lang="en-US" dirty="0"/>
          </a:p>
        </p:txBody>
      </p:sp>
      <p:sp>
        <p:nvSpPr>
          <p:cNvPr id="7" name="Title 1"/>
          <p:cNvSpPr>
            <a:spLocks noGrp="1"/>
          </p:cNvSpPr>
          <p:nvPr>
            <p:ph type="title" idx="4294967295"/>
          </p:nvPr>
        </p:nvSpPr>
        <p:spPr>
          <a:xfrm>
            <a:off x="1" y="1"/>
            <a:ext cx="8510154" cy="668867"/>
          </a:xfrm>
        </p:spPr>
        <p:txBody>
          <a:bodyPr vert="horz" lIns="91440" tIns="45720" rIns="91440" bIns="45720" rtlCol="0" anchor="ctr">
            <a:normAutofit/>
          </a:bodyPr>
          <a:lstStyle/>
          <a:p>
            <a:pPr algn="l"/>
            <a:r>
              <a:rPr lang="en-US" altLang="ko-KR" sz="1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Can S24 Ultra S Pen be used with other devices? What is the maximum supported distance?</a:t>
            </a:r>
            <a:endParaRPr lang="en-GB" altLang="ko-KR" sz="1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6" name="직사각형 5"/>
          <p:cNvSpPr/>
          <p:nvPr/>
        </p:nvSpPr>
        <p:spPr>
          <a:xfrm>
            <a:off x="8209439" y="381789"/>
            <a:ext cx="1696561" cy="23589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000" b="1" dirty="0">
                <a:solidFill>
                  <a:schemeClr val="tx1"/>
                </a:solidFill>
              </a:rPr>
              <a:t>Updated at 2024.1.18</a:t>
            </a:r>
            <a:endParaRPr lang="ko-KR" altLang="en-US" sz="1000" b="1" dirty="0">
              <a:solidFill>
                <a:schemeClr val="tx1"/>
              </a:solidFill>
            </a:endParaRPr>
          </a:p>
        </p:txBody>
      </p:sp>
    </p:spTree>
    <p:extLst>
      <p:ext uri="{BB962C8B-B14F-4D97-AF65-F5344CB8AC3E}">
        <p14:creationId xmlns:p14="http://schemas.microsoft.com/office/powerpoint/2010/main" val="108569554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직사각형 8"/>
          <p:cNvSpPr/>
          <p:nvPr/>
        </p:nvSpPr>
        <p:spPr>
          <a:xfrm>
            <a:off x="9071" y="667660"/>
            <a:ext cx="9858828" cy="6044036"/>
          </a:xfrm>
          <a:prstGeom prst="rect">
            <a:avLst/>
          </a:prstGeom>
          <a:ln>
            <a:noFill/>
          </a:ln>
        </p:spPr>
        <p:txBody>
          <a:bodyPr wrap="square" anchor="t" anchorCtr="0">
            <a:noAutofit/>
          </a:bodyPr>
          <a:lstStyle/>
          <a:p>
            <a:pPr latinLnBrk="1">
              <a:lnSpc>
                <a:spcPct val="150000"/>
              </a:lnSpc>
            </a:pPr>
            <a:r>
              <a:rPr lang="en-US" altLang="ko-KR" sz="1200" b="1" dirty="0">
                <a:latin typeface="Arial" panose="020B0604020202020204" pitchFamily="34" charset="0"/>
                <a:cs typeface="Arial" panose="020B0604020202020204" pitchFamily="34" charset="0"/>
              </a:rPr>
              <a:t>Q: Does the S Pen support water and dust resistance? Is it possible to charge and use when slightly wet?</a:t>
            </a:r>
          </a:p>
          <a:p>
            <a:pPr latinLnBrk="1">
              <a:lnSpc>
                <a:spcPct val="150000"/>
              </a:lnSpc>
            </a:pPr>
            <a:endParaRPr lang="en-US" altLang="ko-KR" sz="1200" dirty="0">
              <a:latin typeface="Arial" panose="020B0604020202020204" pitchFamily="34" charset="0"/>
              <a:cs typeface="Arial" panose="020B0604020202020204" pitchFamily="34" charset="0"/>
            </a:endParaRPr>
          </a:p>
          <a:p>
            <a:pPr latinLnBrk="1">
              <a:lnSpc>
                <a:spcPct val="150000"/>
              </a:lnSpc>
            </a:pPr>
            <a:r>
              <a:rPr lang="en-US" altLang="ko-KR" sz="1200" dirty="0">
                <a:latin typeface="Arial" panose="020B0604020202020204" pitchFamily="34" charset="0"/>
                <a:cs typeface="Arial" panose="020B0604020202020204" pitchFamily="34" charset="0"/>
              </a:rPr>
              <a:t>A: IPx5/x8 water resistance, and IP6x dust resistance is supported.</a:t>
            </a:r>
          </a:p>
          <a:p>
            <a:pPr latinLnBrk="1">
              <a:lnSpc>
                <a:spcPct val="150000"/>
              </a:lnSpc>
            </a:pPr>
            <a:r>
              <a:rPr lang="en-US" altLang="ko-KR" sz="1200" dirty="0">
                <a:latin typeface="Arial" panose="020B0604020202020204" pitchFamily="34" charset="0"/>
                <a:cs typeface="Arial" panose="020B0604020202020204" pitchFamily="34" charset="0"/>
              </a:rPr>
              <a:t>The presence of small amount of water does not cause an issue with charging and usage, but it is recommended to remove the water before using.</a:t>
            </a:r>
          </a:p>
          <a:p>
            <a:pPr latinLnBrk="1">
              <a:lnSpc>
                <a:spcPct val="150000"/>
              </a:lnSpc>
            </a:pPr>
            <a:endParaRPr lang="en-US" altLang="ko-KR" sz="1200" dirty="0">
              <a:latin typeface="Arial" panose="020B0604020202020204" pitchFamily="34" charset="0"/>
              <a:cs typeface="Arial" panose="020B0604020202020204" pitchFamily="34" charset="0"/>
            </a:endParaRPr>
          </a:p>
        </p:txBody>
      </p:sp>
      <p:sp>
        <p:nvSpPr>
          <p:cNvPr id="4" name="슬라이드 번호 개체 틀 3"/>
          <p:cNvSpPr>
            <a:spLocks noGrp="1"/>
          </p:cNvSpPr>
          <p:nvPr>
            <p:ph type="sldNum" sz="quarter" idx="11"/>
          </p:nvPr>
        </p:nvSpPr>
        <p:spPr/>
        <p:txBody>
          <a:bodyPr/>
          <a:lstStyle/>
          <a:p>
            <a:pPr>
              <a:defRPr/>
            </a:pPr>
            <a:fld id="{85C512E5-9A75-4191-873E-3C8C8CC18DB3}" type="slidenum">
              <a:rPr lang="en-US" altLang="ko-KR" smtClean="0"/>
              <a:pPr>
                <a:defRPr/>
              </a:pPr>
              <a:t>39</a:t>
            </a:fld>
            <a:endParaRPr lang="en-US" dirty="0"/>
          </a:p>
        </p:txBody>
      </p:sp>
      <p:sp>
        <p:nvSpPr>
          <p:cNvPr id="7" name="Title 1"/>
          <p:cNvSpPr>
            <a:spLocks noGrp="1"/>
          </p:cNvSpPr>
          <p:nvPr>
            <p:ph type="title" idx="4294967295"/>
          </p:nvPr>
        </p:nvSpPr>
        <p:spPr>
          <a:xfrm>
            <a:off x="1" y="1"/>
            <a:ext cx="8510154" cy="668867"/>
          </a:xfrm>
        </p:spPr>
        <p:txBody>
          <a:bodyPr vert="horz" lIns="91440" tIns="45720" rIns="91440" bIns="45720" rtlCol="0" anchor="ctr">
            <a:normAutofit/>
          </a:bodyPr>
          <a:lstStyle/>
          <a:p>
            <a:pPr algn="l"/>
            <a:r>
              <a:rPr lang="en-US" altLang="ko-KR" sz="1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Does the S Pen support water and dust resistance? Is it possible to charge and use when slightly wet?</a:t>
            </a:r>
            <a:endParaRPr lang="en-GB" altLang="ko-KR" sz="1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6" name="직사각형 5"/>
          <p:cNvSpPr/>
          <p:nvPr/>
        </p:nvSpPr>
        <p:spPr>
          <a:xfrm>
            <a:off x="8209439" y="381789"/>
            <a:ext cx="1696561" cy="23589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000" b="1" dirty="0">
                <a:solidFill>
                  <a:schemeClr val="tx1"/>
                </a:solidFill>
              </a:rPr>
              <a:t>Updated at 2024.1.18</a:t>
            </a:r>
            <a:endParaRPr lang="ko-KR" altLang="en-US" sz="1000" b="1" dirty="0">
              <a:solidFill>
                <a:schemeClr val="tx1"/>
              </a:solidFill>
            </a:endParaRPr>
          </a:p>
        </p:txBody>
      </p:sp>
    </p:spTree>
    <p:extLst>
      <p:ext uri="{BB962C8B-B14F-4D97-AF65-F5344CB8AC3E}">
        <p14:creationId xmlns:p14="http://schemas.microsoft.com/office/powerpoint/2010/main" val="227107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직사각형 8"/>
          <p:cNvSpPr/>
          <p:nvPr/>
        </p:nvSpPr>
        <p:spPr>
          <a:xfrm>
            <a:off x="9071" y="667660"/>
            <a:ext cx="9858828" cy="6044036"/>
          </a:xfrm>
          <a:prstGeom prst="rect">
            <a:avLst/>
          </a:prstGeom>
          <a:ln>
            <a:noFill/>
          </a:ln>
        </p:spPr>
        <p:txBody>
          <a:bodyPr wrap="square" anchor="t" anchorCtr="0">
            <a:noAutofit/>
          </a:bodyPr>
          <a:lstStyle/>
          <a:p>
            <a:pPr latinLnBrk="1">
              <a:lnSpc>
                <a:spcPct val="150000"/>
              </a:lnSpc>
            </a:pPr>
            <a:endParaRPr lang="en-US" altLang="ko-KR" sz="1200" dirty="0">
              <a:latin typeface="Arial" panose="020B0604020202020204" pitchFamily="34" charset="0"/>
              <a:cs typeface="Arial" panose="020B0604020202020204" pitchFamily="34" charset="0"/>
            </a:endParaRPr>
          </a:p>
        </p:txBody>
      </p:sp>
      <p:sp>
        <p:nvSpPr>
          <p:cNvPr id="4" name="슬라이드 번호 개체 틀 3"/>
          <p:cNvSpPr>
            <a:spLocks noGrp="1"/>
          </p:cNvSpPr>
          <p:nvPr>
            <p:ph type="sldNum" sz="quarter" idx="11"/>
          </p:nvPr>
        </p:nvSpPr>
        <p:spPr/>
        <p:txBody>
          <a:bodyPr/>
          <a:lstStyle/>
          <a:p>
            <a:pPr>
              <a:defRPr/>
            </a:pPr>
            <a:fld id="{85C512E5-9A75-4191-873E-3C8C8CC18DB3}" type="slidenum">
              <a:rPr lang="en-US" altLang="ko-KR" smtClean="0"/>
              <a:pPr>
                <a:defRPr/>
              </a:pPr>
              <a:t>4</a:t>
            </a:fld>
            <a:endParaRPr lang="en-US" dirty="0"/>
          </a:p>
        </p:txBody>
      </p:sp>
      <p:sp>
        <p:nvSpPr>
          <p:cNvPr id="7" name="Title 1"/>
          <p:cNvSpPr>
            <a:spLocks noGrp="1"/>
          </p:cNvSpPr>
          <p:nvPr>
            <p:ph type="title" idx="4294967295"/>
          </p:nvPr>
        </p:nvSpPr>
        <p:spPr>
          <a:xfrm>
            <a:off x="1" y="1"/>
            <a:ext cx="8510154" cy="668867"/>
          </a:xfrm>
        </p:spPr>
        <p:txBody>
          <a:bodyPr vert="horz" lIns="91440" tIns="45720" rIns="91440" bIns="45720" rtlCol="0" anchor="ctr">
            <a:normAutofit/>
          </a:bodyPr>
          <a:lstStyle/>
          <a:p>
            <a:pPr algn="l"/>
            <a:r>
              <a:rPr lang="en-GB" altLang="ko-KR" sz="1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Specifications</a:t>
            </a:r>
          </a:p>
        </p:txBody>
      </p:sp>
      <p:sp>
        <p:nvSpPr>
          <p:cNvPr id="6" name="직사각형 5"/>
          <p:cNvSpPr/>
          <p:nvPr/>
        </p:nvSpPr>
        <p:spPr>
          <a:xfrm>
            <a:off x="8209439" y="381789"/>
            <a:ext cx="1696561" cy="23589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000" b="1" dirty="0">
                <a:solidFill>
                  <a:schemeClr val="tx1"/>
                </a:solidFill>
              </a:rPr>
              <a:t>Updated at 2024.1.18</a:t>
            </a:r>
            <a:endParaRPr lang="ko-KR" altLang="en-US" sz="1000" b="1" dirty="0">
              <a:solidFill>
                <a:schemeClr val="tx1"/>
              </a:solidFill>
            </a:endParaRPr>
          </a:p>
        </p:txBody>
      </p:sp>
      <p:graphicFrame>
        <p:nvGraphicFramePr>
          <p:cNvPr id="10" name="표 9"/>
          <p:cNvGraphicFramePr>
            <a:graphicFrameLocks noGrp="1"/>
          </p:cNvGraphicFramePr>
          <p:nvPr>
            <p:extLst>
              <p:ext uri="{D42A27DB-BD31-4B8C-83A1-F6EECF244321}">
                <p14:modId xmlns:p14="http://schemas.microsoft.com/office/powerpoint/2010/main" val="306326302"/>
              </p:ext>
            </p:extLst>
          </p:nvPr>
        </p:nvGraphicFramePr>
        <p:xfrm>
          <a:off x="146846" y="976222"/>
          <a:ext cx="9439050" cy="5515124"/>
        </p:xfrm>
        <a:graphic>
          <a:graphicData uri="http://schemas.openxmlformats.org/drawingml/2006/table">
            <a:tbl>
              <a:tblPr firstRow="1" bandRow="1">
                <a:effectLst/>
              </a:tblPr>
              <a:tblGrid>
                <a:gridCol w="1024729">
                  <a:extLst>
                    <a:ext uri="{9D8B030D-6E8A-4147-A177-3AD203B41FA5}">
                      <a16:colId xmlns:a16="http://schemas.microsoft.com/office/drawing/2014/main" val="20000"/>
                    </a:ext>
                  </a:extLst>
                </a:gridCol>
                <a:gridCol w="853481">
                  <a:extLst>
                    <a:ext uri="{9D8B030D-6E8A-4147-A177-3AD203B41FA5}">
                      <a16:colId xmlns:a16="http://schemas.microsoft.com/office/drawing/2014/main" val="115000332"/>
                    </a:ext>
                  </a:extLst>
                </a:gridCol>
                <a:gridCol w="2520280">
                  <a:extLst>
                    <a:ext uri="{9D8B030D-6E8A-4147-A177-3AD203B41FA5}">
                      <a16:colId xmlns:a16="http://schemas.microsoft.com/office/drawing/2014/main" val="20001"/>
                    </a:ext>
                  </a:extLst>
                </a:gridCol>
                <a:gridCol w="2520280">
                  <a:extLst>
                    <a:ext uri="{9D8B030D-6E8A-4147-A177-3AD203B41FA5}">
                      <a16:colId xmlns:a16="http://schemas.microsoft.com/office/drawing/2014/main" val="20002"/>
                    </a:ext>
                  </a:extLst>
                </a:gridCol>
                <a:gridCol w="2520280">
                  <a:extLst>
                    <a:ext uri="{9D8B030D-6E8A-4147-A177-3AD203B41FA5}">
                      <a16:colId xmlns:a16="http://schemas.microsoft.com/office/drawing/2014/main" val="2967431418"/>
                    </a:ext>
                  </a:extLst>
                </a:gridCol>
              </a:tblGrid>
              <a:tr h="284446">
                <a:tc gridSpan="2">
                  <a:txBody>
                    <a:bodyPr/>
                    <a:lstStyle>
                      <a:defPPr>
                        <a:defRPr lang="ko-KR"/>
                      </a:defPPr>
                      <a:lvl1pPr marL="0" algn="l" defTabSz="914400" rtl="0" eaLnBrk="1" latinLnBrk="1" hangingPunct="1">
                        <a:defRPr sz="1800" kern="1200">
                          <a:solidFill>
                            <a:schemeClr val="tx1"/>
                          </a:solidFill>
                          <a:latin typeface="맑은 고딕"/>
                        </a:defRPr>
                      </a:lvl1pPr>
                      <a:lvl2pPr marL="457200" algn="l" defTabSz="914400" rtl="0" eaLnBrk="1" latinLnBrk="1" hangingPunct="1">
                        <a:defRPr sz="1800" kern="1200">
                          <a:solidFill>
                            <a:schemeClr val="tx1"/>
                          </a:solidFill>
                          <a:latin typeface="맑은 고딕"/>
                        </a:defRPr>
                      </a:lvl2pPr>
                      <a:lvl3pPr marL="914400" algn="l" defTabSz="914400" rtl="0" eaLnBrk="1" latinLnBrk="1" hangingPunct="1">
                        <a:defRPr sz="1800" kern="1200">
                          <a:solidFill>
                            <a:schemeClr val="tx1"/>
                          </a:solidFill>
                          <a:latin typeface="맑은 고딕"/>
                        </a:defRPr>
                      </a:lvl3pPr>
                      <a:lvl4pPr marL="1371600" algn="l" defTabSz="914400" rtl="0" eaLnBrk="1" latinLnBrk="1" hangingPunct="1">
                        <a:defRPr sz="1800" kern="1200">
                          <a:solidFill>
                            <a:schemeClr val="tx1"/>
                          </a:solidFill>
                          <a:latin typeface="맑은 고딕"/>
                        </a:defRPr>
                      </a:lvl4pPr>
                      <a:lvl5pPr marL="1828800" algn="l" defTabSz="914400" rtl="0" eaLnBrk="1" latinLnBrk="1" hangingPunct="1">
                        <a:defRPr sz="1800" kern="1200">
                          <a:solidFill>
                            <a:schemeClr val="tx1"/>
                          </a:solidFill>
                          <a:latin typeface="맑은 고딕"/>
                        </a:defRPr>
                      </a:lvl5pPr>
                      <a:lvl6pPr marL="2286000" algn="l" defTabSz="914400" rtl="0" eaLnBrk="1" latinLnBrk="1" hangingPunct="1">
                        <a:defRPr sz="1800" kern="1200">
                          <a:solidFill>
                            <a:schemeClr val="tx1"/>
                          </a:solidFill>
                          <a:latin typeface="맑은 고딕"/>
                        </a:defRPr>
                      </a:lvl6pPr>
                      <a:lvl7pPr marL="2743200" algn="l" defTabSz="914400" rtl="0" eaLnBrk="1" latinLnBrk="1" hangingPunct="1">
                        <a:defRPr sz="1800" kern="1200">
                          <a:solidFill>
                            <a:schemeClr val="tx1"/>
                          </a:solidFill>
                          <a:latin typeface="맑은 고딕"/>
                        </a:defRPr>
                      </a:lvl7pPr>
                      <a:lvl8pPr marL="3200400" algn="l" defTabSz="914400" rtl="0" eaLnBrk="1" latinLnBrk="1" hangingPunct="1">
                        <a:defRPr sz="1800" kern="1200">
                          <a:solidFill>
                            <a:schemeClr val="tx1"/>
                          </a:solidFill>
                          <a:latin typeface="맑은 고딕"/>
                        </a:defRPr>
                      </a:lvl8pPr>
                      <a:lvl9pPr marL="3657600" algn="l" defTabSz="914400" rtl="0" eaLnBrk="1" latinLnBrk="1" hangingPunct="1">
                        <a:defRPr sz="1800" kern="1200">
                          <a:solidFill>
                            <a:schemeClr val="tx1"/>
                          </a:solidFill>
                          <a:latin typeface="맑은 고딕"/>
                        </a:defRPr>
                      </a:lvl9pPr>
                    </a:lstStyle>
                    <a:p>
                      <a:pPr algn="ctr" latinLnBrk="1">
                        <a:lnSpc>
                          <a:spcPct val="120000"/>
                        </a:lnSpc>
                      </a:pPr>
                      <a:endParaRPr lang="ko-KR" altLang="en-US" sz="1200" b="1" kern="1200" baseline="0" dirty="0">
                        <a:solidFill>
                          <a:schemeClr val="tx1"/>
                        </a:solidFill>
                        <a:latin typeface="+mn-ea"/>
                        <a:ea typeface="+mn-ea"/>
                        <a:cs typeface="+mn-cs"/>
                      </a:endParaRPr>
                    </a:p>
                  </a:txBody>
                  <a:tcPr marT="18000" marB="18000"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hMerge="1">
                  <a:txBody>
                    <a:bodyPr/>
                    <a:lstStyle/>
                    <a:p>
                      <a:pPr latinLnBrk="1"/>
                      <a:endParaRPr lang="ko-KR" altLang="en-US"/>
                    </a:p>
                  </a:txBody>
                  <a:tcPr/>
                </a:tc>
                <a:tc>
                  <a:txBody>
                    <a:bodyPr/>
                    <a:lstStyle/>
                    <a:p>
                      <a:pPr marL="0" marR="0" indent="0" algn="ctr" defTabSz="914400" rtl="0" eaLnBrk="1" fontAlgn="auto" latinLnBrk="1" hangingPunct="1">
                        <a:lnSpc>
                          <a:spcPct val="120000"/>
                        </a:lnSpc>
                        <a:spcBef>
                          <a:spcPts val="0"/>
                        </a:spcBef>
                        <a:spcAft>
                          <a:spcPts val="0"/>
                        </a:spcAft>
                        <a:buClrTx/>
                        <a:buSzTx/>
                        <a:buFontTx/>
                        <a:buNone/>
                        <a:tabLst/>
                        <a:defRPr/>
                      </a:pPr>
                      <a:r>
                        <a:rPr lang="en-US" altLang="ko-KR" sz="1200" b="1" baseline="0" dirty="0">
                          <a:solidFill>
                            <a:schemeClr val="bg1"/>
                          </a:solidFill>
                          <a:latin typeface="+mn-ea"/>
                          <a:ea typeface="+mn-ea"/>
                        </a:rPr>
                        <a:t>Galaxy S24 Ultra</a:t>
                      </a:r>
                    </a:p>
                  </a:txBody>
                  <a:tcPr marT="18000" marB="1800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indent="0" algn="ctr" defTabSz="914400" rtl="0" eaLnBrk="1" fontAlgn="auto" latinLnBrk="1" hangingPunct="1">
                        <a:lnSpc>
                          <a:spcPct val="120000"/>
                        </a:lnSpc>
                        <a:spcBef>
                          <a:spcPts val="0"/>
                        </a:spcBef>
                        <a:spcAft>
                          <a:spcPts val="0"/>
                        </a:spcAft>
                        <a:buClrTx/>
                        <a:buSzTx/>
                        <a:buFontTx/>
                        <a:buNone/>
                        <a:tabLst/>
                        <a:defRPr/>
                      </a:pPr>
                      <a:r>
                        <a:rPr lang="en-US" altLang="ko-KR" sz="1200" b="1" baseline="0" dirty="0">
                          <a:solidFill>
                            <a:schemeClr val="bg1"/>
                          </a:solidFill>
                          <a:latin typeface="+mn-ea"/>
                          <a:ea typeface="+mn-ea"/>
                        </a:rPr>
                        <a:t>Galaxy S24+</a:t>
                      </a:r>
                    </a:p>
                  </a:txBody>
                  <a:tcPr marT="18000" marB="1800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latinLnBrk="1"/>
                      <a:r>
                        <a:rPr lang="en-US" altLang="ko-KR" sz="1200" b="1" dirty="0">
                          <a:solidFill>
                            <a:schemeClr val="bg1"/>
                          </a:solidFill>
                          <a:latin typeface="+mn-ea"/>
                          <a:ea typeface="+mn-ea"/>
                        </a:rPr>
                        <a:t>Galaxy S24</a:t>
                      </a:r>
                      <a:endParaRPr lang="ko-KR" altLang="en-US" sz="1200" b="1" dirty="0">
                        <a:solidFill>
                          <a:schemeClr val="bg1"/>
                        </a:solidFill>
                        <a:latin typeface="+mn-ea"/>
                        <a:ea typeface="+mn-ea"/>
                      </a:endParaRPr>
                    </a:p>
                  </a:txBody>
                  <a:tcPr marT="18000" marB="1800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10000"/>
                  </a:ext>
                </a:extLst>
              </a:tr>
              <a:tr h="759769">
                <a:tc>
                  <a:txBody>
                    <a:bodyPr/>
                    <a:lstStyle/>
                    <a:p>
                      <a:pPr algn="ctr" latinLnBrk="1">
                        <a:lnSpc>
                          <a:spcPct val="120000"/>
                        </a:lnSpc>
                      </a:pPr>
                      <a:r>
                        <a:rPr lang="en-US" altLang="ko-KR" sz="1200" b="1" dirty="0">
                          <a:solidFill>
                            <a:schemeClr val="tx1"/>
                          </a:solidFill>
                          <a:latin typeface="+mn-ea"/>
                          <a:ea typeface="+mn-ea"/>
                        </a:rPr>
                        <a:t>Display</a:t>
                      </a:r>
                      <a:endParaRPr lang="ko-KR" altLang="en-US" sz="1200" b="1" dirty="0">
                        <a:solidFill>
                          <a:schemeClr val="tx1"/>
                        </a:solidFill>
                        <a:latin typeface="+mn-ea"/>
                        <a:ea typeface="+mn-ea"/>
                      </a:endParaRPr>
                    </a:p>
                  </a:txBody>
                  <a:tcPr marL="78000" marR="78000" marT="18000" marB="18000"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latinLnBrk="1">
                        <a:lnSpc>
                          <a:spcPct val="120000"/>
                        </a:lnSpc>
                      </a:pPr>
                      <a:r>
                        <a:rPr lang="en-US" altLang="ko-KR" sz="1200" b="1" dirty="0">
                          <a:solidFill>
                            <a:schemeClr val="tx1"/>
                          </a:solidFill>
                          <a:latin typeface="+mn-ea"/>
                          <a:ea typeface="+mn-ea"/>
                        </a:rPr>
                        <a:t>Main</a:t>
                      </a:r>
                      <a:endParaRPr lang="ko-KR" altLang="en-US" sz="1200" b="1" dirty="0">
                        <a:solidFill>
                          <a:schemeClr val="tx1"/>
                        </a:solidFill>
                        <a:latin typeface="+mn-ea"/>
                        <a:ea typeface="+mn-ea"/>
                      </a:endParaRPr>
                    </a:p>
                  </a:txBody>
                  <a:tcPr marL="78000" marR="78000" marT="18000" marB="18000"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l" defTabSz="914400" rtl="0" eaLnBrk="1" fontAlgn="auto" latinLnBrk="1" hangingPunct="1">
                        <a:lnSpc>
                          <a:spcPct val="120000"/>
                        </a:lnSpc>
                        <a:spcBef>
                          <a:spcPts val="0"/>
                        </a:spcBef>
                        <a:spcAft>
                          <a:spcPts val="0"/>
                        </a:spcAft>
                        <a:buClrTx/>
                        <a:buSzTx/>
                        <a:buFontTx/>
                        <a:buNone/>
                        <a:tabLst/>
                        <a:defRPr/>
                      </a:pPr>
                      <a:r>
                        <a:rPr lang="en-US" altLang="ko-KR" sz="1200" kern="1200" dirty="0">
                          <a:solidFill>
                            <a:schemeClr val="tx1"/>
                          </a:solidFill>
                          <a:latin typeface="+mn-ea"/>
                          <a:ea typeface="+mn-ea"/>
                          <a:cs typeface="+mn-cs"/>
                        </a:rPr>
                        <a:t>6.8” Dynamic AMOLED 2X</a:t>
                      </a:r>
                    </a:p>
                    <a:p>
                      <a:pPr marL="0" marR="0" lvl="0" indent="0" algn="l" defTabSz="914400" rtl="0" eaLnBrk="1" fontAlgn="auto" latinLnBrk="1" hangingPunct="1">
                        <a:lnSpc>
                          <a:spcPct val="120000"/>
                        </a:lnSpc>
                        <a:spcBef>
                          <a:spcPts val="0"/>
                        </a:spcBef>
                        <a:spcAft>
                          <a:spcPts val="0"/>
                        </a:spcAft>
                        <a:buClrTx/>
                        <a:buSzTx/>
                        <a:buFontTx/>
                        <a:buNone/>
                        <a:tabLst/>
                        <a:defRPr/>
                      </a:pPr>
                      <a:r>
                        <a:rPr lang="en-US" altLang="ko-KR" sz="1200" kern="1200" dirty="0">
                          <a:solidFill>
                            <a:schemeClr val="tx1"/>
                          </a:solidFill>
                          <a:latin typeface="+mn-ea"/>
                          <a:ea typeface="+mn-ea"/>
                          <a:cs typeface="+mn-cs"/>
                        </a:rPr>
                        <a:t>QHD+ (3120 x 1440)</a:t>
                      </a:r>
                    </a:p>
                    <a:p>
                      <a:pPr marL="0" marR="0" lvl="0" indent="0" algn="l" defTabSz="914400" rtl="0" eaLnBrk="1" fontAlgn="auto" latinLnBrk="1" hangingPunct="1">
                        <a:lnSpc>
                          <a:spcPct val="120000"/>
                        </a:lnSpc>
                        <a:spcBef>
                          <a:spcPts val="0"/>
                        </a:spcBef>
                        <a:spcAft>
                          <a:spcPts val="0"/>
                        </a:spcAft>
                        <a:buClrTx/>
                        <a:buSzTx/>
                        <a:buFontTx/>
                        <a:buNone/>
                        <a:tabLst/>
                        <a:defRPr/>
                      </a:pPr>
                      <a:r>
                        <a:rPr lang="en-US" altLang="ko-KR" sz="1200" kern="1200" dirty="0">
                          <a:solidFill>
                            <a:schemeClr val="tx1"/>
                          </a:solidFill>
                          <a:latin typeface="+mn-ea"/>
                          <a:ea typeface="+mn-ea"/>
                          <a:cs typeface="+mn-cs"/>
                        </a:rPr>
                        <a:t>1-120Hz, S Pen support</a:t>
                      </a:r>
                    </a:p>
                  </a:txBody>
                  <a:tcPr marL="78000" marR="78000" marT="18000" marB="18000"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l" defTabSz="914400" rtl="0" eaLnBrk="1" fontAlgn="auto" latinLnBrk="1" hangingPunct="1">
                        <a:lnSpc>
                          <a:spcPct val="120000"/>
                        </a:lnSpc>
                        <a:spcBef>
                          <a:spcPts val="0"/>
                        </a:spcBef>
                        <a:spcAft>
                          <a:spcPts val="0"/>
                        </a:spcAft>
                        <a:buClrTx/>
                        <a:buSzTx/>
                        <a:buFontTx/>
                        <a:buNone/>
                        <a:tabLst/>
                        <a:defRPr/>
                      </a:pPr>
                      <a:r>
                        <a:rPr lang="en-US" altLang="ko-KR" sz="1200" kern="1200" dirty="0">
                          <a:solidFill>
                            <a:schemeClr val="tx1"/>
                          </a:solidFill>
                          <a:latin typeface="+mn-ea"/>
                          <a:ea typeface="+mn-ea"/>
                          <a:cs typeface="+mn-cs"/>
                        </a:rPr>
                        <a:t>6.7” Dynamic AMOLED 2X</a:t>
                      </a:r>
                    </a:p>
                    <a:p>
                      <a:pPr marL="0" marR="0" indent="0" algn="l" defTabSz="914400" rtl="0" eaLnBrk="1" fontAlgn="auto" latinLnBrk="1" hangingPunct="1">
                        <a:lnSpc>
                          <a:spcPct val="120000"/>
                        </a:lnSpc>
                        <a:spcBef>
                          <a:spcPts val="0"/>
                        </a:spcBef>
                        <a:spcAft>
                          <a:spcPts val="0"/>
                        </a:spcAft>
                        <a:buClrTx/>
                        <a:buSzTx/>
                        <a:buFontTx/>
                        <a:buNone/>
                        <a:tabLst/>
                        <a:defRPr/>
                      </a:pPr>
                      <a:r>
                        <a:rPr lang="en-US" altLang="ko-KR" sz="1200" kern="1200" dirty="0">
                          <a:solidFill>
                            <a:schemeClr val="tx1"/>
                          </a:solidFill>
                          <a:latin typeface="+mn-ea"/>
                          <a:ea typeface="+mn-ea"/>
                          <a:cs typeface="+mn-cs"/>
                        </a:rPr>
                        <a:t>QHD+ (3120 x 1440)</a:t>
                      </a:r>
                    </a:p>
                    <a:p>
                      <a:pPr marL="0" marR="0" indent="0" algn="l" defTabSz="914400" rtl="0" eaLnBrk="1" fontAlgn="auto" latinLnBrk="1" hangingPunct="1">
                        <a:lnSpc>
                          <a:spcPct val="120000"/>
                        </a:lnSpc>
                        <a:spcBef>
                          <a:spcPts val="0"/>
                        </a:spcBef>
                        <a:spcAft>
                          <a:spcPts val="0"/>
                        </a:spcAft>
                        <a:buClrTx/>
                        <a:buSzTx/>
                        <a:buFontTx/>
                        <a:buNone/>
                        <a:tabLst/>
                        <a:defRPr/>
                      </a:pPr>
                      <a:r>
                        <a:rPr lang="en-US" altLang="ko-KR" sz="1200" kern="1200" dirty="0">
                          <a:solidFill>
                            <a:schemeClr val="tx1"/>
                          </a:solidFill>
                          <a:latin typeface="+mn-ea"/>
                          <a:ea typeface="+mn-ea"/>
                          <a:cs typeface="+mn-cs"/>
                        </a:rPr>
                        <a:t>1-120Hz</a:t>
                      </a:r>
                    </a:p>
                  </a:txBody>
                  <a:tcPr marL="78000" marR="78000" marT="18000" marB="18000"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331" rtl="0" eaLnBrk="1" fontAlgn="auto" latinLnBrk="1" hangingPunct="1">
                        <a:lnSpc>
                          <a:spcPct val="120000"/>
                        </a:lnSpc>
                        <a:spcBef>
                          <a:spcPts val="0"/>
                        </a:spcBef>
                        <a:spcAft>
                          <a:spcPts val="0"/>
                        </a:spcAft>
                        <a:buClrTx/>
                        <a:buSzTx/>
                        <a:buFontTx/>
                        <a:buNone/>
                        <a:tabLst/>
                        <a:defRPr/>
                      </a:pPr>
                      <a:r>
                        <a:rPr lang="en-US" altLang="ko-KR" sz="1200" kern="1200" dirty="0">
                          <a:solidFill>
                            <a:schemeClr val="tx1"/>
                          </a:solidFill>
                          <a:latin typeface="+mn-ea"/>
                          <a:ea typeface="+mn-ea"/>
                          <a:cs typeface="+mn-cs"/>
                        </a:rPr>
                        <a:t>6.2” Dynamic AMOLED 2X</a:t>
                      </a:r>
                    </a:p>
                    <a:p>
                      <a:pPr marL="0" marR="0" lvl="0" indent="0" algn="l" defTabSz="914331" rtl="0" eaLnBrk="1" fontAlgn="auto" latinLnBrk="1" hangingPunct="1">
                        <a:lnSpc>
                          <a:spcPct val="120000"/>
                        </a:lnSpc>
                        <a:spcBef>
                          <a:spcPts val="0"/>
                        </a:spcBef>
                        <a:spcAft>
                          <a:spcPts val="0"/>
                        </a:spcAft>
                        <a:buClrTx/>
                        <a:buSzTx/>
                        <a:buFontTx/>
                        <a:buNone/>
                        <a:tabLst/>
                        <a:defRPr/>
                      </a:pPr>
                      <a:r>
                        <a:rPr lang="en-US" altLang="ko-KR" sz="1200" kern="1200" dirty="0">
                          <a:solidFill>
                            <a:schemeClr val="tx1"/>
                          </a:solidFill>
                          <a:latin typeface="+mn-ea"/>
                          <a:ea typeface="+mn-ea"/>
                          <a:cs typeface="+mn-cs"/>
                        </a:rPr>
                        <a:t>FHD+ (2340 x 1080)</a:t>
                      </a:r>
                    </a:p>
                    <a:p>
                      <a:pPr marL="0" marR="0" lvl="0" indent="0" algn="l" defTabSz="914331" rtl="0" eaLnBrk="1" fontAlgn="auto" latinLnBrk="1" hangingPunct="1">
                        <a:lnSpc>
                          <a:spcPct val="120000"/>
                        </a:lnSpc>
                        <a:spcBef>
                          <a:spcPts val="0"/>
                        </a:spcBef>
                        <a:spcAft>
                          <a:spcPts val="0"/>
                        </a:spcAft>
                        <a:buClrTx/>
                        <a:buSzTx/>
                        <a:buFontTx/>
                        <a:buNone/>
                        <a:tabLst/>
                        <a:defRPr/>
                      </a:pPr>
                      <a:r>
                        <a:rPr lang="en-US" altLang="ko-KR" sz="1200" kern="1200" dirty="0">
                          <a:solidFill>
                            <a:schemeClr val="tx1"/>
                          </a:solidFill>
                          <a:latin typeface="+mn-ea"/>
                          <a:ea typeface="+mn-ea"/>
                          <a:cs typeface="+mn-cs"/>
                        </a:rPr>
                        <a:t>1-120Hz</a:t>
                      </a:r>
                    </a:p>
                  </a:txBody>
                  <a:tcPr marL="78000" marR="78000" marT="18000" marB="18000"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361620389"/>
                  </a:ext>
                </a:extLst>
              </a:tr>
              <a:tr h="573307">
                <a:tc rowSpan="5">
                  <a:txBody>
                    <a:bodyPr/>
                    <a:lstStyle>
                      <a:defPPr>
                        <a:defRPr lang="ko-KR"/>
                      </a:defPPr>
                      <a:lvl1pPr marL="0" algn="l" defTabSz="914400" rtl="0" eaLnBrk="1" latinLnBrk="1" hangingPunct="1">
                        <a:defRPr sz="1800" kern="1200">
                          <a:solidFill>
                            <a:schemeClr val="tx1"/>
                          </a:solidFill>
                          <a:latin typeface="맑은 고딕"/>
                        </a:defRPr>
                      </a:lvl1pPr>
                      <a:lvl2pPr marL="457200" algn="l" defTabSz="914400" rtl="0" eaLnBrk="1" latinLnBrk="1" hangingPunct="1">
                        <a:defRPr sz="1800" kern="1200">
                          <a:solidFill>
                            <a:schemeClr val="tx1"/>
                          </a:solidFill>
                          <a:latin typeface="맑은 고딕"/>
                        </a:defRPr>
                      </a:lvl2pPr>
                      <a:lvl3pPr marL="914400" algn="l" defTabSz="914400" rtl="0" eaLnBrk="1" latinLnBrk="1" hangingPunct="1">
                        <a:defRPr sz="1800" kern="1200">
                          <a:solidFill>
                            <a:schemeClr val="tx1"/>
                          </a:solidFill>
                          <a:latin typeface="맑은 고딕"/>
                        </a:defRPr>
                      </a:lvl3pPr>
                      <a:lvl4pPr marL="1371600" algn="l" defTabSz="914400" rtl="0" eaLnBrk="1" latinLnBrk="1" hangingPunct="1">
                        <a:defRPr sz="1800" kern="1200">
                          <a:solidFill>
                            <a:schemeClr val="tx1"/>
                          </a:solidFill>
                          <a:latin typeface="맑은 고딕"/>
                        </a:defRPr>
                      </a:lvl4pPr>
                      <a:lvl5pPr marL="1828800" algn="l" defTabSz="914400" rtl="0" eaLnBrk="1" latinLnBrk="1" hangingPunct="1">
                        <a:defRPr sz="1800" kern="1200">
                          <a:solidFill>
                            <a:schemeClr val="tx1"/>
                          </a:solidFill>
                          <a:latin typeface="맑은 고딕"/>
                        </a:defRPr>
                      </a:lvl5pPr>
                      <a:lvl6pPr marL="2286000" algn="l" defTabSz="914400" rtl="0" eaLnBrk="1" latinLnBrk="1" hangingPunct="1">
                        <a:defRPr sz="1800" kern="1200">
                          <a:solidFill>
                            <a:schemeClr val="tx1"/>
                          </a:solidFill>
                          <a:latin typeface="맑은 고딕"/>
                        </a:defRPr>
                      </a:lvl6pPr>
                      <a:lvl7pPr marL="2743200" algn="l" defTabSz="914400" rtl="0" eaLnBrk="1" latinLnBrk="1" hangingPunct="1">
                        <a:defRPr sz="1800" kern="1200">
                          <a:solidFill>
                            <a:schemeClr val="tx1"/>
                          </a:solidFill>
                          <a:latin typeface="맑은 고딕"/>
                        </a:defRPr>
                      </a:lvl7pPr>
                      <a:lvl8pPr marL="3200400" algn="l" defTabSz="914400" rtl="0" eaLnBrk="1" latinLnBrk="1" hangingPunct="1">
                        <a:defRPr sz="1800" kern="1200">
                          <a:solidFill>
                            <a:schemeClr val="tx1"/>
                          </a:solidFill>
                          <a:latin typeface="맑은 고딕"/>
                        </a:defRPr>
                      </a:lvl8pPr>
                      <a:lvl9pPr marL="3657600" algn="l" defTabSz="914400" rtl="0" eaLnBrk="1" latinLnBrk="1" hangingPunct="1">
                        <a:defRPr sz="1800" kern="1200">
                          <a:solidFill>
                            <a:schemeClr val="tx1"/>
                          </a:solidFill>
                          <a:latin typeface="맑은 고딕"/>
                        </a:defRPr>
                      </a:lvl9pPr>
                    </a:lstStyle>
                    <a:p>
                      <a:pPr algn="ctr" latinLnBrk="1">
                        <a:lnSpc>
                          <a:spcPct val="120000"/>
                        </a:lnSpc>
                      </a:pPr>
                      <a:r>
                        <a:rPr lang="en-US" altLang="ko-KR" sz="1200" b="1" dirty="0">
                          <a:solidFill>
                            <a:schemeClr val="tx1"/>
                          </a:solidFill>
                          <a:latin typeface="+mn-ea"/>
                          <a:ea typeface="+mn-ea"/>
                        </a:rPr>
                        <a:t>Rear</a:t>
                      </a:r>
                    </a:p>
                    <a:p>
                      <a:pPr algn="ctr" latinLnBrk="1">
                        <a:lnSpc>
                          <a:spcPct val="120000"/>
                        </a:lnSpc>
                      </a:pPr>
                      <a:r>
                        <a:rPr lang="en-US" altLang="ko-KR" sz="1200" b="1" dirty="0">
                          <a:solidFill>
                            <a:schemeClr val="tx1"/>
                          </a:solidFill>
                          <a:latin typeface="+mn-ea"/>
                          <a:ea typeface="+mn-ea"/>
                        </a:rPr>
                        <a:t>Camera</a:t>
                      </a:r>
                      <a:endParaRPr lang="ko-KR" altLang="en-US" sz="1200" b="1" dirty="0">
                        <a:solidFill>
                          <a:schemeClr val="tx1"/>
                        </a:solidFill>
                        <a:latin typeface="+mn-ea"/>
                        <a:ea typeface="+mn-ea"/>
                      </a:endParaRPr>
                    </a:p>
                  </a:txBody>
                  <a:tcPr marL="78000" marR="78000" marT="18000" marB="18000"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latinLnBrk="1">
                        <a:lnSpc>
                          <a:spcPct val="120000"/>
                        </a:lnSpc>
                      </a:pPr>
                      <a:r>
                        <a:rPr lang="en-US" altLang="ko-KR" sz="1200" b="1" dirty="0">
                          <a:solidFill>
                            <a:schemeClr val="tx1"/>
                          </a:solidFill>
                          <a:latin typeface="+mn-ea"/>
                          <a:ea typeface="+mn-ea"/>
                        </a:rPr>
                        <a:t>Ultra</a:t>
                      </a:r>
                    </a:p>
                    <a:p>
                      <a:pPr algn="ctr" latinLnBrk="1">
                        <a:lnSpc>
                          <a:spcPct val="120000"/>
                        </a:lnSpc>
                      </a:pPr>
                      <a:r>
                        <a:rPr lang="en-US" altLang="ko-KR" sz="1200" b="1" dirty="0">
                          <a:solidFill>
                            <a:schemeClr val="tx1"/>
                          </a:solidFill>
                          <a:latin typeface="+mn-ea"/>
                          <a:ea typeface="+mn-ea"/>
                        </a:rPr>
                        <a:t>Wide</a:t>
                      </a:r>
                      <a:endParaRPr lang="ko-KR" altLang="en-US" sz="1200" b="1" dirty="0">
                        <a:solidFill>
                          <a:schemeClr val="tx1"/>
                        </a:solidFill>
                        <a:latin typeface="+mn-ea"/>
                        <a:ea typeface="+mn-ea"/>
                      </a:endParaRPr>
                    </a:p>
                  </a:txBody>
                  <a:tcPr marL="78000" marR="78000" marT="18000" marB="18000"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l" defTabSz="914400" rtl="0" eaLnBrk="1" fontAlgn="auto" latinLnBrk="1" hangingPunct="1">
                        <a:lnSpc>
                          <a:spcPct val="120000"/>
                        </a:lnSpc>
                        <a:spcBef>
                          <a:spcPts val="0"/>
                        </a:spcBef>
                        <a:spcAft>
                          <a:spcPts val="0"/>
                        </a:spcAft>
                        <a:buClrTx/>
                        <a:buSzTx/>
                        <a:buFontTx/>
                        <a:buNone/>
                        <a:tabLst/>
                        <a:defRPr/>
                      </a:pPr>
                      <a:r>
                        <a:rPr lang="da-DK" altLang="ko-KR" sz="1200" kern="1200" dirty="0">
                          <a:solidFill>
                            <a:schemeClr val="tx1"/>
                          </a:solidFill>
                          <a:latin typeface="+mn-ea"/>
                          <a:ea typeface="+mn-ea"/>
                          <a:cs typeface="+mn-cs"/>
                        </a:rPr>
                        <a:t>12 MP F2.2</a:t>
                      </a:r>
                    </a:p>
                  </a:txBody>
                  <a:tcPr marL="78000" marR="78000" marT="18000" marB="18000"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l" defTabSz="914400" rtl="0" eaLnBrk="1" fontAlgn="auto" latinLnBrk="1" hangingPunct="1">
                        <a:lnSpc>
                          <a:spcPct val="120000"/>
                        </a:lnSpc>
                        <a:spcBef>
                          <a:spcPts val="0"/>
                        </a:spcBef>
                        <a:spcAft>
                          <a:spcPts val="0"/>
                        </a:spcAft>
                        <a:buClrTx/>
                        <a:buSzTx/>
                        <a:buFontTx/>
                        <a:buNone/>
                        <a:tabLst/>
                        <a:defRPr/>
                      </a:pPr>
                      <a:r>
                        <a:rPr lang="da-DK" altLang="ko-KR" sz="1200" kern="1200" dirty="0">
                          <a:solidFill>
                            <a:schemeClr val="tx1"/>
                          </a:solidFill>
                          <a:latin typeface="+mn-ea"/>
                          <a:ea typeface="+mn-ea"/>
                          <a:cs typeface="+mn-cs"/>
                        </a:rPr>
                        <a:t>12 MP F2.2</a:t>
                      </a:r>
                    </a:p>
                  </a:txBody>
                  <a:tcPr marL="78000" marR="78000" marT="18000" marB="18000"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331" rtl="0" eaLnBrk="1" fontAlgn="auto" latinLnBrk="1" hangingPunct="1">
                        <a:lnSpc>
                          <a:spcPct val="120000"/>
                        </a:lnSpc>
                        <a:spcBef>
                          <a:spcPts val="0"/>
                        </a:spcBef>
                        <a:spcAft>
                          <a:spcPts val="0"/>
                        </a:spcAft>
                        <a:buClrTx/>
                        <a:buSzTx/>
                        <a:buFontTx/>
                        <a:buNone/>
                        <a:tabLst/>
                        <a:defRPr/>
                      </a:pPr>
                      <a:r>
                        <a:rPr lang="da-DK" altLang="ko-KR" sz="1200" kern="1200" dirty="0">
                          <a:solidFill>
                            <a:schemeClr val="tx1"/>
                          </a:solidFill>
                          <a:latin typeface="+mn-ea"/>
                          <a:ea typeface="+mn-ea"/>
                          <a:cs typeface="+mn-cs"/>
                        </a:rPr>
                        <a:t>12 MP F2.2</a:t>
                      </a:r>
                    </a:p>
                  </a:txBody>
                  <a:tcPr marL="78000" marR="78000" marT="18000" marB="18000"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62361178"/>
                  </a:ext>
                </a:extLst>
              </a:tr>
              <a:tr h="522108">
                <a:tc vMerge="1">
                  <a:txBody>
                    <a:bodyPr/>
                    <a:lstStyle>
                      <a:defPPr>
                        <a:defRPr lang="ko-KR"/>
                      </a:defPPr>
                      <a:lvl1pPr marL="0" algn="l" defTabSz="914400" rtl="0" eaLnBrk="1" latinLnBrk="1" hangingPunct="1">
                        <a:defRPr sz="1800" kern="1200">
                          <a:solidFill>
                            <a:schemeClr val="tx1"/>
                          </a:solidFill>
                          <a:latin typeface="맑은 고딕"/>
                        </a:defRPr>
                      </a:lvl1pPr>
                      <a:lvl2pPr marL="457200" algn="l" defTabSz="914400" rtl="0" eaLnBrk="1" latinLnBrk="1" hangingPunct="1">
                        <a:defRPr sz="1800" kern="1200">
                          <a:solidFill>
                            <a:schemeClr val="tx1"/>
                          </a:solidFill>
                          <a:latin typeface="맑은 고딕"/>
                        </a:defRPr>
                      </a:lvl2pPr>
                      <a:lvl3pPr marL="914400" algn="l" defTabSz="914400" rtl="0" eaLnBrk="1" latinLnBrk="1" hangingPunct="1">
                        <a:defRPr sz="1800" kern="1200">
                          <a:solidFill>
                            <a:schemeClr val="tx1"/>
                          </a:solidFill>
                          <a:latin typeface="맑은 고딕"/>
                        </a:defRPr>
                      </a:lvl3pPr>
                      <a:lvl4pPr marL="1371600" algn="l" defTabSz="914400" rtl="0" eaLnBrk="1" latinLnBrk="1" hangingPunct="1">
                        <a:defRPr sz="1800" kern="1200">
                          <a:solidFill>
                            <a:schemeClr val="tx1"/>
                          </a:solidFill>
                          <a:latin typeface="맑은 고딕"/>
                        </a:defRPr>
                      </a:lvl4pPr>
                      <a:lvl5pPr marL="1828800" algn="l" defTabSz="914400" rtl="0" eaLnBrk="1" latinLnBrk="1" hangingPunct="1">
                        <a:defRPr sz="1800" kern="1200">
                          <a:solidFill>
                            <a:schemeClr val="tx1"/>
                          </a:solidFill>
                          <a:latin typeface="맑은 고딕"/>
                        </a:defRPr>
                      </a:lvl5pPr>
                      <a:lvl6pPr marL="2286000" algn="l" defTabSz="914400" rtl="0" eaLnBrk="1" latinLnBrk="1" hangingPunct="1">
                        <a:defRPr sz="1800" kern="1200">
                          <a:solidFill>
                            <a:schemeClr val="tx1"/>
                          </a:solidFill>
                          <a:latin typeface="맑은 고딕"/>
                        </a:defRPr>
                      </a:lvl6pPr>
                      <a:lvl7pPr marL="2743200" algn="l" defTabSz="914400" rtl="0" eaLnBrk="1" latinLnBrk="1" hangingPunct="1">
                        <a:defRPr sz="1800" kern="1200">
                          <a:solidFill>
                            <a:schemeClr val="tx1"/>
                          </a:solidFill>
                          <a:latin typeface="맑은 고딕"/>
                        </a:defRPr>
                      </a:lvl7pPr>
                      <a:lvl8pPr marL="3200400" algn="l" defTabSz="914400" rtl="0" eaLnBrk="1" latinLnBrk="1" hangingPunct="1">
                        <a:defRPr sz="1800" kern="1200">
                          <a:solidFill>
                            <a:schemeClr val="tx1"/>
                          </a:solidFill>
                          <a:latin typeface="맑은 고딕"/>
                        </a:defRPr>
                      </a:lvl8pPr>
                      <a:lvl9pPr marL="3657600" algn="l" defTabSz="914400" rtl="0" eaLnBrk="1" latinLnBrk="1" hangingPunct="1">
                        <a:defRPr sz="1800" kern="1200">
                          <a:solidFill>
                            <a:schemeClr val="tx1"/>
                          </a:solidFill>
                          <a:latin typeface="맑은 고딕"/>
                        </a:defRPr>
                      </a:lvl9pPr>
                    </a:lstStyle>
                    <a:p>
                      <a:pPr algn="ctr" latinLnBrk="1">
                        <a:lnSpc>
                          <a:spcPct val="120000"/>
                        </a:lnSpc>
                      </a:pPr>
                      <a:endParaRPr lang="ko-KR" altLang="en-US" sz="1000" b="1" dirty="0">
                        <a:solidFill>
                          <a:schemeClr val="tx1"/>
                        </a:solidFill>
                        <a:latin typeface="+mn-ea"/>
                        <a:ea typeface="+mn-ea"/>
                      </a:endParaRPr>
                    </a:p>
                  </a:txBody>
                  <a:tcPr marL="78000" marR="78000" marT="18000" marB="18000"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latinLnBrk="1">
                        <a:lnSpc>
                          <a:spcPct val="120000"/>
                        </a:lnSpc>
                      </a:pPr>
                      <a:r>
                        <a:rPr lang="en-US" altLang="ko-KR" sz="1200" b="1" dirty="0">
                          <a:solidFill>
                            <a:schemeClr val="tx1"/>
                          </a:solidFill>
                          <a:latin typeface="+mn-ea"/>
                          <a:ea typeface="+mn-ea"/>
                        </a:rPr>
                        <a:t>Wide</a:t>
                      </a:r>
                      <a:endParaRPr lang="ko-KR" altLang="en-US" sz="1200" b="1" dirty="0">
                        <a:solidFill>
                          <a:schemeClr val="tx1"/>
                        </a:solidFill>
                        <a:latin typeface="+mn-ea"/>
                        <a:ea typeface="+mn-ea"/>
                      </a:endParaRPr>
                    </a:p>
                  </a:txBody>
                  <a:tcPr marL="78000" marR="78000" marT="18000" marB="18000"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l" defTabSz="914400" rtl="0" eaLnBrk="1" fontAlgn="auto" latinLnBrk="1" hangingPunct="1">
                        <a:lnSpc>
                          <a:spcPct val="120000"/>
                        </a:lnSpc>
                        <a:spcBef>
                          <a:spcPts val="0"/>
                        </a:spcBef>
                        <a:spcAft>
                          <a:spcPts val="0"/>
                        </a:spcAft>
                        <a:buClrTx/>
                        <a:buSzTx/>
                        <a:buFontTx/>
                        <a:buNone/>
                        <a:tabLst/>
                        <a:defRPr/>
                      </a:pPr>
                      <a:r>
                        <a:rPr lang="en-US" altLang="ko-KR" sz="1200" kern="1200" dirty="0">
                          <a:solidFill>
                            <a:schemeClr val="tx1"/>
                          </a:solidFill>
                          <a:latin typeface="+mn-ea"/>
                          <a:ea typeface="+mn-ea"/>
                          <a:cs typeface="+mn-cs"/>
                        </a:rPr>
                        <a:t>200MP OIS F1.7, Adaptive Pixel</a:t>
                      </a:r>
                      <a:r>
                        <a:rPr lang="en-US" altLang="ko-KR" sz="1200" kern="1200" baseline="0" dirty="0">
                          <a:solidFill>
                            <a:schemeClr val="tx1"/>
                          </a:solidFill>
                          <a:latin typeface="+mn-ea"/>
                          <a:ea typeface="+mn-ea"/>
                          <a:cs typeface="+mn-cs"/>
                        </a:rPr>
                        <a:t> </a:t>
                      </a:r>
                      <a:r>
                        <a:rPr lang="en-US" altLang="ko-KR" sz="1200" kern="1200" dirty="0">
                          <a:solidFill>
                            <a:schemeClr val="tx1"/>
                          </a:solidFill>
                          <a:latin typeface="+mn-ea"/>
                          <a:ea typeface="+mn-ea"/>
                          <a:cs typeface="+mn-cs"/>
                        </a:rPr>
                        <a:t>Optical quality 2x</a:t>
                      </a:r>
                    </a:p>
                  </a:txBody>
                  <a:tcPr marL="78000" marR="78000" marT="18000" marB="18000"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l" defTabSz="914400" rtl="0" eaLnBrk="1" fontAlgn="auto" latinLnBrk="1" hangingPunct="1">
                        <a:lnSpc>
                          <a:spcPct val="120000"/>
                        </a:lnSpc>
                        <a:spcBef>
                          <a:spcPts val="0"/>
                        </a:spcBef>
                        <a:spcAft>
                          <a:spcPts val="0"/>
                        </a:spcAft>
                        <a:buClrTx/>
                        <a:buSzTx/>
                        <a:buFontTx/>
                        <a:buNone/>
                        <a:tabLst/>
                        <a:defRPr/>
                      </a:pPr>
                      <a:r>
                        <a:rPr lang="en-US" altLang="ko-KR" sz="1200" kern="1200" dirty="0">
                          <a:solidFill>
                            <a:schemeClr val="tx1"/>
                          </a:solidFill>
                          <a:latin typeface="+mn-ea"/>
                          <a:ea typeface="+mn-ea"/>
                          <a:cs typeface="+mn-cs"/>
                        </a:rPr>
                        <a:t>50MP OIS F1.8, Adaptive Pixel</a:t>
                      </a:r>
                      <a:r>
                        <a:rPr lang="en-US" altLang="ko-KR" sz="1200" kern="1200" baseline="0" dirty="0">
                          <a:solidFill>
                            <a:schemeClr val="tx1"/>
                          </a:solidFill>
                          <a:latin typeface="+mn-ea"/>
                          <a:ea typeface="+mn-ea"/>
                          <a:cs typeface="+mn-cs"/>
                        </a:rPr>
                        <a:t> </a:t>
                      </a:r>
                      <a:r>
                        <a:rPr lang="en-US" altLang="ko-KR" sz="1200" kern="1200" dirty="0">
                          <a:solidFill>
                            <a:schemeClr val="tx1"/>
                          </a:solidFill>
                          <a:latin typeface="+mn-ea"/>
                          <a:ea typeface="+mn-ea"/>
                          <a:cs typeface="+mn-cs"/>
                        </a:rPr>
                        <a:t>Optical quality 2x</a:t>
                      </a:r>
                    </a:p>
                  </a:txBody>
                  <a:tcPr marL="78000" marR="78000" marT="18000" marB="18000"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331" rtl="0" eaLnBrk="1" fontAlgn="auto" latinLnBrk="1" hangingPunct="1">
                        <a:lnSpc>
                          <a:spcPct val="120000"/>
                        </a:lnSpc>
                        <a:spcBef>
                          <a:spcPts val="0"/>
                        </a:spcBef>
                        <a:spcAft>
                          <a:spcPts val="0"/>
                        </a:spcAft>
                        <a:buClrTx/>
                        <a:buSzTx/>
                        <a:buFontTx/>
                        <a:buNone/>
                        <a:tabLst/>
                        <a:defRPr/>
                      </a:pPr>
                      <a:r>
                        <a:rPr lang="en-US" altLang="ko-KR" sz="1200" kern="1200" dirty="0">
                          <a:solidFill>
                            <a:schemeClr val="tx1"/>
                          </a:solidFill>
                          <a:latin typeface="+mn-ea"/>
                          <a:ea typeface="+mn-ea"/>
                          <a:cs typeface="+mn-cs"/>
                        </a:rPr>
                        <a:t>50MP OIS F1.8, Adaptive Pixel</a:t>
                      </a:r>
                      <a:r>
                        <a:rPr lang="en-US" altLang="ko-KR" sz="1200" kern="1200" baseline="0" dirty="0">
                          <a:solidFill>
                            <a:schemeClr val="tx1"/>
                          </a:solidFill>
                          <a:latin typeface="+mn-ea"/>
                          <a:ea typeface="+mn-ea"/>
                          <a:cs typeface="+mn-cs"/>
                        </a:rPr>
                        <a:t> </a:t>
                      </a:r>
                      <a:r>
                        <a:rPr lang="en-US" altLang="ko-KR" sz="1200" kern="1200" dirty="0">
                          <a:solidFill>
                            <a:schemeClr val="tx1"/>
                          </a:solidFill>
                          <a:latin typeface="+mn-ea"/>
                          <a:ea typeface="+mn-ea"/>
                          <a:cs typeface="+mn-cs"/>
                        </a:rPr>
                        <a:t>Optical</a:t>
                      </a:r>
                      <a:r>
                        <a:rPr lang="en-US" altLang="ko-KR" sz="1200" kern="1200" baseline="0" dirty="0">
                          <a:solidFill>
                            <a:schemeClr val="tx1"/>
                          </a:solidFill>
                          <a:latin typeface="+mn-ea"/>
                          <a:ea typeface="+mn-ea"/>
                          <a:cs typeface="+mn-cs"/>
                        </a:rPr>
                        <a:t> quality 2x</a:t>
                      </a:r>
                      <a:endParaRPr lang="en-US" altLang="ko-KR" sz="1200" kern="1200" dirty="0">
                        <a:solidFill>
                          <a:schemeClr val="tx1"/>
                        </a:solidFill>
                        <a:latin typeface="+mn-ea"/>
                        <a:ea typeface="+mn-ea"/>
                        <a:cs typeface="+mn-cs"/>
                      </a:endParaRPr>
                    </a:p>
                  </a:txBody>
                  <a:tcPr marL="78000" marR="78000" marT="18000" marB="18000"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4355933"/>
                  </a:ext>
                </a:extLst>
              </a:tr>
              <a:tr h="522108">
                <a:tc vMerge="1">
                  <a:txBody>
                    <a:bodyPr/>
                    <a:lstStyle/>
                    <a:p>
                      <a:pPr algn="ctr" latinLnBrk="1">
                        <a:lnSpc>
                          <a:spcPct val="120000"/>
                        </a:lnSpc>
                      </a:pPr>
                      <a:endParaRPr lang="ko-KR" altLang="en-US" sz="1000" b="1" dirty="0">
                        <a:solidFill>
                          <a:schemeClr val="tx1"/>
                        </a:solidFill>
                        <a:latin typeface="+mn-ea"/>
                        <a:ea typeface="+mn-ea"/>
                      </a:endParaRPr>
                    </a:p>
                  </a:txBody>
                  <a:tcPr marL="78000" marR="78000" marT="18000" marB="18000"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latinLnBrk="1">
                        <a:lnSpc>
                          <a:spcPct val="120000"/>
                        </a:lnSpc>
                      </a:pPr>
                      <a:r>
                        <a:rPr lang="en-US" altLang="ko-KR" sz="1200" b="1" dirty="0">
                          <a:solidFill>
                            <a:schemeClr val="tx1"/>
                          </a:solidFill>
                          <a:latin typeface="+mn-ea"/>
                          <a:ea typeface="+mn-ea"/>
                        </a:rPr>
                        <a:t>Tele1</a:t>
                      </a:r>
                      <a:endParaRPr lang="ko-KR" altLang="en-US" sz="1200" b="1" dirty="0">
                        <a:solidFill>
                          <a:schemeClr val="tx1"/>
                        </a:solidFill>
                        <a:latin typeface="+mn-ea"/>
                        <a:ea typeface="+mn-ea"/>
                      </a:endParaRPr>
                    </a:p>
                  </a:txBody>
                  <a:tcPr marL="78000" marR="78000" marT="18000" marB="18000"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indent="0" algn="l" defTabSz="914400" rtl="0" eaLnBrk="1" fontAlgn="auto" latinLnBrk="1" hangingPunct="1">
                        <a:lnSpc>
                          <a:spcPct val="120000"/>
                        </a:lnSpc>
                        <a:spcBef>
                          <a:spcPts val="0"/>
                        </a:spcBef>
                        <a:spcAft>
                          <a:spcPts val="0"/>
                        </a:spcAft>
                        <a:buClrTx/>
                        <a:buSzTx/>
                        <a:buFontTx/>
                        <a:buNone/>
                        <a:tabLst/>
                        <a:defRPr/>
                      </a:pPr>
                      <a:r>
                        <a:rPr lang="en-US" altLang="ko-KR" sz="1200" kern="1200" dirty="0">
                          <a:solidFill>
                            <a:schemeClr val="tx1"/>
                          </a:solidFill>
                          <a:latin typeface="+mn-ea"/>
                          <a:ea typeface="+mn-ea"/>
                          <a:cs typeface="+mn-cs"/>
                        </a:rPr>
                        <a:t>50MP OIS F3.4, 5x optical zoom,</a:t>
                      </a:r>
                    </a:p>
                    <a:p>
                      <a:pPr marL="0" marR="0" indent="0" algn="l" defTabSz="914400" rtl="0" eaLnBrk="1" fontAlgn="auto" latinLnBrk="1" hangingPunct="1">
                        <a:lnSpc>
                          <a:spcPct val="120000"/>
                        </a:lnSpc>
                        <a:spcBef>
                          <a:spcPts val="0"/>
                        </a:spcBef>
                        <a:spcAft>
                          <a:spcPts val="0"/>
                        </a:spcAft>
                        <a:buClrTx/>
                        <a:buSzTx/>
                        <a:buFontTx/>
                        <a:buNone/>
                        <a:tabLst/>
                        <a:defRPr/>
                      </a:pPr>
                      <a:r>
                        <a:rPr lang="en-US" altLang="ko-KR" sz="1200" kern="1200" dirty="0">
                          <a:solidFill>
                            <a:schemeClr val="tx1"/>
                          </a:solidFill>
                          <a:latin typeface="+mn-ea"/>
                          <a:ea typeface="+mn-ea"/>
                          <a:cs typeface="+mn-cs"/>
                        </a:rPr>
                        <a:t>Optical</a:t>
                      </a:r>
                      <a:r>
                        <a:rPr lang="en-US" altLang="ko-KR" sz="1200" kern="1200" baseline="0" dirty="0">
                          <a:solidFill>
                            <a:schemeClr val="tx1"/>
                          </a:solidFill>
                          <a:latin typeface="+mn-ea"/>
                          <a:ea typeface="+mn-ea"/>
                          <a:cs typeface="+mn-cs"/>
                        </a:rPr>
                        <a:t> quality 10x</a:t>
                      </a:r>
                      <a:endParaRPr lang="en-US" altLang="ko-KR" sz="1200" kern="1200" dirty="0">
                        <a:solidFill>
                          <a:schemeClr val="tx1"/>
                        </a:solidFill>
                        <a:latin typeface="+mn-ea"/>
                        <a:ea typeface="+mn-ea"/>
                        <a:cs typeface="+mn-cs"/>
                      </a:endParaRPr>
                    </a:p>
                  </a:txBody>
                  <a:tcPr marL="78000" marR="78000" marT="18000" marB="18000"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l" defTabSz="914400" rtl="0" eaLnBrk="1" fontAlgn="auto" latinLnBrk="1" hangingPunct="1">
                        <a:lnSpc>
                          <a:spcPct val="120000"/>
                        </a:lnSpc>
                        <a:spcBef>
                          <a:spcPts val="0"/>
                        </a:spcBef>
                        <a:spcAft>
                          <a:spcPts val="0"/>
                        </a:spcAft>
                        <a:buClrTx/>
                        <a:buSzTx/>
                        <a:buFontTx/>
                        <a:buNone/>
                        <a:tabLst/>
                        <a:defRPr/>
                      </a:pPr>
                      <a:r>
                        <a:rPr lang="en-US" altLang="ko-KR" sz="1200" kern="1200" dirty="0">
                          <a:solidFill>
                            <a:schemeClr val="tx1"/>
                          </a:solidFill>
                          <a:latin typeface="+mn-ea"/>
                          <a:ea typeface="+mn-ea"/>
                          <a:cs typeface="+mn-cs"/>
                        </a:rPr>
                        <a:t>10MP OIS F2.4, 3x optical zoom</a:t>
                      </a:r>
                    </a:p>
                  </a:txBody>
                  <a:tcPr marL="78000" marR="78000" marT="18000" marB="18000"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331" rtl="0" eaLnBrk="1" fontAlgn="auto" latinLnBrk="1" hangingPunct="1">
                        <a:lnSpc>
                          <a:spcPct val="120000"/>
                        </a:lnSpc>
                        <a:spcBef>
                          <a:spcPts val="0"/>
                        </a:spcBef>
                        <a:spcAft>
                          <a:spcPts val="0"/>
                        </a:spcAft>
                        <a:buClrTx/>
                        <a:buSzTx/>
                        <a:buFontTx/>
                        <a:buNone/>
                        <a:tabLst/>
                        <a:defRPr/>
                      </a:pPr>
                      <a:r>
                        <a:rPr lang="en-US" altLang="ko-KR" sz="1200" kern="1200" dirty="0">
                          <a:solidFill>
                            <a:schemeClr val="tx1"/>
                          </a:solidFill>
                          <a:latin typeface="+mn-ea"/>
                          <a:ea typeface="+mn-ea"/>
                          <a:cs typeface="+mn-cs"/>
                        </a:rPr>
                        <a:t>10MP OIS F2.4, 3x optical zoom</a:t>
                      </a:r>
                    </a:p>
                  </a:txBody>
                  <a:tcPr marL="78000" marR="78000" marT="18000" marB="18000"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89827245"/>
                  </a:ext>
                </a:extLst>
              </a:tr>
              <a:tr h="522108">
                <a:tc vMerge="1">
                  <a:txBody>
                    <a:bodyPr/>
                    <a:lstStyle/>
                    <a:p>
                      <a:pPr algn="ctr" latinLnBrk="1">
                        <a:lnSpc>
                          <a:spcPct val="120000"/>
                        </a:lnSpc>
                      </a:pPr>
                      <a:endParaRPr lang="ko-KR" altLang="en-US" sz="1000" b="1" dirty="0">
                        <a:solidFill>
                          <a:schemeClr val="tx1"/>
                        </a:solidFill>
                        <a:latin typeface="+mn-ea"/>
                        <a:ea typeface="+mn-ea"/>
                      </a:endParaRPr>
                    </a:p>
                  </a:txBody>
                  <a:tcPr marL="78000" marR="78000" marT="18000" marB="18000"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latinLnBrk="1">
                        <a:lnSpc>
                          <a:spcPct val="120000"/>
                        </a:lnSpc>
                      </a:pPr>
                      <a:r>
                        <a:rPr lang="en-US" altLang="ko-KR" sz="1200" b="1" dirty="0">
                          <a:solidFill>
                            <a:schemeClr val="tx1"/>
                          </a:solidFill>
                          <a:latin typeface="+mn-ea"/>
                          <a:ea typeface="+mn-ea"/>
                        </a:rPr>
                        <a:t>Tele2</a:t>
                      </a:r>
                      <a:endParaRPr lang="ko-KR" altLang="en-US" sz="1200" b="1" dirty="0">
                        <a:solidFill>
                          <a:schemeClr val="tx1"/>
                        </a:solidFill>
                        <a:latin typeface="+mn-ea"/>
                        <a:ea typeface="+mn-ea"/>
                      </a:endParaRPr>
                    </a:p>
                  </a:txBody>
                  <a:tcPr marL="78000" marR="78000" marT="18000" marB="18000"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indent="0" algn="l" defTabSz="914400" rtl="0" eaLnBrk="1" fontAlgn="auto" latinLnBrk="1" hangingPunct="1">
                        <a:lnSpc>
                          <a:spcPct val="120000"/>
                        </a:lnSpc>
                        <a:spcBef>
                          <a:spcPts val="0"/>
                        </a:spcBef>
                        <a:spcAft>
                          <a:spcPts val="0"/>
                        </a:spcAft>
                        <a:buClrTx/>
                        <a:buSzTx/>
                        <a:buFontTx/>
                        <a:buNone/>
                        <a:tabLst/>
                        <a:defRPr/>
                      </a:pPr>
                      <a:r>
                        <a:rPr lang="en-US" altLang="ko-KR" sz="1200" kern="1200" dirty="0">
                          <a:solidFill>
                            <a:schemeClr val="tx1"/>
                          </a:solidFill>
                          <a:latin typeface="+mn-ea"/>
                          <a:ea typeface="+mn-ea"/>
                          <a:cs typeface="+mn-cs"/>
                        </a:rPr>
                        <a:t>10MP OIS F2.4, 3x optical zoom</a:t>
                      </a:r>
                    </a:p>
                  </a:txBody>
                  <a:tcPr marL="78000" marR="78000" marT="18000" marB="18000"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defTabSz="914400" rtl="0" eaLnBrk="1" fontAlgn="auto" latinLnBrk="1" hangingPunct="1">
                        <a:lnSpc>
                          <a:spcPct val="120000"/>
                        </a:lnSpc>
                        <a:spcBef>
                          <a:spcPts val="0"/>
                        </a:spcBef>
                        <a:spcAft>
                          <a:spcPts val="0"/>
                        </a:spcAft>
                        <a:buClrTx/>
                        <a:buSzTx/>
                        <a:buFontTx/>
                        <a:buNone/>
                        <a:tabLst/>
                        <a:defRPr/>
                      </a:pPr>
                      <a:r>
                        <a:rPr lang="en-US" altLang="ko-KR" sz="1200" kern="1200" dirty="0">
                          <a:solidFill>
                            <a:schemeClr val="tx1"/>
                          </a:solidFill>
                          <a:latin typeface="+mn-ea"/>
                          <a:ea typeface="+mn-ea"/>
                          <a:cs typeface="+mn-cs"/>
                        </a:rPr>
                        <a:t>-</a:t>
                      </a:r>
                    </a:p>
                  </a:txBody>
                  <a:tcPr marL="78000" marR="78000" marT="18000" marB="18000"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331" rtl="0" eaLnBrk="1" fontAlgn="auto" latinLnBrk="1" hangingPunct="1">
                        <a:lnSpc>
                          <a:spcPct val="120000"/>
                        </a:lnSpc>
                        <a:spcBef>
                          <a:spcPts val="0"/>
                        </a:spcBef>
                        <a:spcAft>
                          <a:spcPts val="0"/>
                        </a:spcAft>
                        <a:buClrTx/>
                        <a:buSzTx/>
                        <a:buFontTx/>
                        <a:buNone/>
                        <a:tabLst/>
                        <a:defRPr/>
                      </a:pPr>
                      <a:r>
                        <a:rPr lang="en-US" altLang="ko-KR" sz="1200" kern="1200" dirty="0">
                          <a:solidFill>
                            <a:schemeClr val="tx1"/>
                          </a:solidFill>
                          <a:latin typeface="+mn-ea"/>
                          <a:ea typeface="+mn-ea"/>
                          <a:cs typeface="+mn-cs"/>
                        </a:rPr>
                        <a:t>-</a:t>
                      </a:r>
                    </a:p>
                  </a:txBody>
                  <a:tcPr marL="78000" marR="78000" marT="18000" marB="18000"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348723847"/>
                  </a:ext>
                </a:extLst>
              </a:tr>
              <a:tr h="268247">
                <a:tc vMerge="1">
                  <a:txBody>
                    <a:bodyPr/>
                    <a:lstStyle/>
                    <a:p>
                      <a:pPr algn="ctr" latinLnBrk="1">
                        <a:lnSpc>
                          <a:spcPct val="120000"/>
                        </a:lnSpc>
                      </a:pPr>
                      <a:endParaRPr lang="ko-KR" altLang="en-US" sz="1200" b="1" dirty="0">
                        <a:solidFill>
                          <a:schemeClr val="tx1"/>
                        </a:solidFill>
                        <a:latin typeface="+mn-ea"/>
                        <a:ea typeface="+mn-ea"/>
                      </a:endParaRPr>
                    </a:p>
                  </a:txBody>
                  <a:tcPr marL="78000" marR="78000" marT="18000" marB="18000"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latinLnBrk="1">
                        <a:lnSpc>
                          <a:spcPct val="120000"/>
                        </a:lnSpc>
                      </a:pPr>
                      <a:r>
                        <a:rPr lang="en-US" altLang="ko-KR" sz="1200" b="1" dirty="0">
                          <a:solidFill>
                            <a:schemeClr val="tx1"/>
                          </a:solidFill>
                          <a:latin typeface="+mn-ea"/>
                          <a:ea typeface="+mn-ea"/>
                        </a:rPr>
                        <a:t>Depth</a:t>
                      </a:r>
                      <a:endParaRPr lang="ko-KR" altLang="en-US" sz="1200" b="1" dirty="0">
                        <a:solidFill>
                          <a:schemeClr val="tx1"/>
                        </a:solidFill>
                        <a:latin typeface="+mn-ea"/>
                        <a:ea typeface="+mn-ea"/>
                      </a:endParaRPr>
                    </a:p>
                  </a:txBody>
                  <a:tcPr marL="78000" marR="78000" marT="18000" marB="18000"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indent="0" algn="l" defTabSz="914400" rtl="0" eaLnBrk="1" fontAlgn="auto" latinLnBrk="1" hangingPunct="1">
                        <a:lnSpc>
                          <a:spcPct val="120000"/>
                        </a:lnSpc>
                        <a:spcBef>
                          <a:spcPts val="0"/>
                        </a:spcBef>
                        <a:spcAft>
                          <a:spcPts val="0"/>
                        </a:spcAft>
                        <a:buClrTx/>
                        <a:buSzTx/>
                        <a:buFontTx/>
                        <a:buNone/>
                        <a:tabLst/>
                        <a:defRPr/>
                      </a:pPr>
                      <a:r>
                        <a:rPr lang="en-US" altLang="ko-KR" sz="1200" kern="1200" dirty="0">
                          <a:solidFill>
                            <a:schemeClr val="tx1"/>
                          </a:solidFill>
                          <a:latin typeface="+mn-ea"/>
                          <a:ea typeface="+mn-ea"/>
                          <a:cs typeface="+mn-cs"/>
                        </a:rPr>
                        <a:t>Laser AF sensor</a:t>
                      </a:r>
                    </a:p>
                  </a:txBody>
                  <a:tcPr marL="78000" marR="78000" marT="18000" marB="18000"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defTabSz="914400" rtl="0" eaLnBrk="1" fontAlgn="auto" latinLnBrk="1" hangingPunct="1">
                        <a:lnSpc>
                          <a:spcPct val="120000"/>
                        </a:lnSpc>
                        <a:spcBef>
                          <a:spcPts val="0"/>
                        </a:spcBef>
                        <a:spcAft>
                          <a:spcPts val="0"/>
                        </a:spcAft>
                        <a:buClrTx/>
                        <a:buSzTx/>
                        <a:buFontTx/>
                        <a:buNone/>
                        <a:tabLst/>
                        <a:defRPr/>
                      </a:pPr>
                      <a:r>
                        <a:rPr lang="en-US" altLang="ko-KR" sz="1200" kern="1200" dirty="0">
                          <a:solidFill>
                            <a:schemeClr val="tx1"/>
                          </a:solidFill>
                          <a:latin typeface="+mn-ea"/>
                          <a:ea typeface="+mn-ea"/>
                          <a:cs typeface="+mn-cs"/>
                        </a:rPr>
                        <a:t>-</a:t>
                      </a:r>
                    </a:p>
                  </a:txBody>
                  <a:tcPr marL="78000" marR="78000" marT="18000" marB="18000"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331" rtl="0" eaLnBrk="1" fontAlgn="auto" latinLnBrk="1" hangingPunct="1">
                        <a:lnSpc>
                          <a:spcPct val="120000"/>
                        </a:lnSpc>
                        <a:spcBef>
                          <a:spcPts val="0"/>
                        </a:spcBef>
                        <a:spcAft>
                          <a:spcPts val="0"/>
                        </a:spcAft>
                        <a:buClrTx/>
                        <a:buSzTx/>
                        <a:buFontTx/>
                        <a:buNone/>
                        <a:tabLst/>
                        <a:defRPr/>
                      </a:pPr>
                      <a:r>
                        <a:rPr lang="en-US" altLang="ko-KR" sz="1200" kern="1200" dirty="0">
                          <a:solidFill>
                            <a:schemeClr val="tx1"/>
                          </a:solidFill>
                          <a:latin typeface="+mn-ea"/>
                          <a:ea typeface="+mn-ea"/>
                          <a:cs typeface="+mn-cs"/>
                        </a:rPr>
                        <a:t>-</a:t>
                      </a:r>
                    </a:p>
                  </a:txBody>
                  <a:tcPr marL="78000" marR="78000" marT="18000" marB="18000"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633163049"/>
                  </a:ext>
                </a:extLst>
              </a:tr>
              <a:tr h="327895">
                <a:tc gridSpan="2">
                  <a:txBody>
                    <a:bodyPr/>
                    <a:lstStyle/>
                    <a:p>
                      <a:pPr algn="ctr" latinLnBrk="1">
                        <a:lnSpc>
                          <a:spcPct val="120000"/>
                        </a:lnSpc>
                      </a:pPr>
                      <a:r>
                        <a:rPr lang="en-US" altLang="ko-KR" sz="1200" b="1" dirty="0">
                          <a:solidFill>
                            <a:schemeClr val="tx1"/>
                          </a:solidFill>
                          <a:latin typeface="+mn-ea"/>
                          <a:ea typeface="+mn-ea"/>
                        </a:rPr>
                        <a:t>Front </a:t>
                      </a:r>
                      <a:r>
                        <a:rPr lang="en-US" altLang="ko-KR" sz="1200" b="1" baseline="0" dirty="0">
                          <a:solidFill>
                            <a:schemeClr val="tx1"/>
                          </a:solidFill>
                          <a:latin typeface="+mn-ea"/>
                          <a:ea typeface="+mn-ea"/>
                        </a:rPr>
                        <a:t>Camera</a:t>
                      </a:r>
                      <a:endParaRPr lang="ko-KR" altLang="en-US" sz="1200" b="1" dirty="0">
                        <a:solidFill>
                          <a:schemeClr val="tx1"/>
                        </a:solidFill>
                        <a:latin typeface="+mn-ea"/>
                        <a:ea typeface="+mn-ea"/>
                      </a:endParaRPr>
                    </a:p>
                  </a:txBody>
                  <a:tcPr marL="78000" marR="78000" marT="18000" marB="18000"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hMerge="1">
                  <a:txBody>
                    <a:bodyPr/>
                    <a:lstStyle/>
                    <a:p>
                      <a:pPr algn="ctr" latinLnBrk="1">
                        <a:lnSpc>
                          <a:spcPct val="120000"/>
                        </a:lnSpc>
                      </a:pPr>
                      <a:endParaRPr lang="ko-KR" altLang="en-US" sz="1000" b="1" dirty="0">
                        <a:solidFill>
                          <a:schemeClr val="tx1"/>
                        </a:solidFill>
                        <a:latin typeface="+mn-ea"/>
                        <a:ea typeface="+mn-ea"/>
                      </a:endParaRPr>
                    </a:p>
                  </a:txBody>
                  <a:tcPr marL="78000" marR="78000" marT="18000" marB="18000"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indent="0" algn="l" defTabSz="914400" rtl="0" eaLnBrk="1" fontAlgn="auto" latinLnBrk="1" hangingPunct="1">
                        <a:lnSpc>
                          <a:spcPct val="120000"/>
                        </a:lnSpc>
                        <a:spcBef>
                          <a:spcPts val="0"/>
                        </a:spcBef>
                        <a:spcAft>
                          <a:spcPts val="0"/>
                        </a:spcAft>
                        <a:buClrTx/>
                        <a:buSzTx/>
                        <a:buFontTx/>
                        <a:buNone/>
                        <a:tabLst/>
                        <a:defRPr/>
                      </a:pPr>
                      <a:r>
                        <a:rPr lang="da-DK" altLang="ko-KR" sz="1200" kern="1200" dirty="0">
                          <a:solidFill>
                            <a:schemeClr val="tx1"/>
                          </a:solidFill>
                          <a:latin typeface="+mn-ea"/>
                          <a:ea typeface="+mn-ea"/>
                          <a:cs typeface="+mn-cs"/>
                        </a:rPr>
                        <a:t>12MP F2.2</a:t>
                      </a:r>
                    </a:p>
                  </a:txBody>
                  <a:tcPr marL="78000" marR="78000" marT="18000" marB="18000"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l" defTabSz="914400" rtl="0" eaLnBrk="1" fontAlgn="auto" latinLnBrk="1" hangingPunct="1">
                        <a:lnSpc>
                          <a:spcPct val="120000"/>
                        </a:lnSpc>
                        <a:spcBef>
                          <a:spcPts val="0"/>
                        </a:spcBef>
                        <a:spcAft>
                          <a:spcPts val="0"/>
                        </a:spcAft>
                        <a:buClrTx/>
                        <a:buSzTx/>
                        <a:buFontTx/>
                        <a:buNone/>
                        <a:tabLst/>
                        <a:defRPr/>
                      </a:pPr>
                      <a:r>
                        <a:rPr lang="da-DK" altLang="ko-KR" sz="1200" kern="1200" dirty="0">
                          <a:solidFill>
                            <a:schemeClr val="tx1"/>
                          </a:solidFill>
                          <a:latin typeface="+mn-ea"/>
                          <a:ea typeface="+mn-ea"/>
                          <a:cs typeface="+mn-cs"/>
                        </a:rPr>
                        <a:t>12MP F2.2</a:t>
                      </a:r>
                    </a:p>
                  </a:txBody>
                  <a:tcPr marL="78000" marR="78000" marT="18000" marB="18000"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331" rtl="0" eaLnBrk="1" fontAlgn="auto" latinLnBrk="1" hangingPunct="1">
                        <a:lnSpc>
                          <a:spcPct val="120000"/>
                        </a:lnSpc>
                        <a:spcBef>
                          <a:spcPts val="0"/>
                        </a:spcBef>
                        <a:spcAft>
                          <a:spcPts val="0"/>
                        </a:spcAft>
                        <a:buClrTx/>
                        <a:buSzTx/>
                        <a:buFontTx/>
                        <a:buNone/>
                        <a:tabLst/>
                        <a:defRPr/>
                      </a:pPr>
                      <a:r>
                        <a:rPr lang="da-DK" altLang="ko-KR" sz="1200" kern="1200" dirty="0">
                          <a:solidFill>
                            <a:schemeClr val="tx1"/>
                          </a:solidFill>
                          <a:latin typeface="+mn-ea"/>
                          <a:ea typeface="+mn-ea"/>
                          <a:cs typeface="+mn-cs"/>
                        </a:rPr>
                        <a:t>12MP F2.2</a:t>
                      </a:r>
                    </a:p>
                  </a:txBody>
                  <a:tcPr marL="78000" marR="78000" marT="18000" marB="18000"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387590919"/>
                  </a:ext>
                </a:extLst>
              </a:tr>
              <a:tr h="284446">
                <a:tc rowSpan="2" gridSpan="2">
                  <a:txBody>
                    <a:bodyPr/>
                    <a:lstStyle/>
                    <a:p>
                      <a:pPr algn="ctr" latinLnBrk="1">
                        <a:lnSpc>
                          <a:spcPct val="120000"/>
                        </a:lnSpc>
                      </a:pPr>
                      <a:r>
                        <a:rPr lang="en-US" altLang="ko-KR" sz="1200" b="1" dirty="0">
                          <a:solidFill>
                            <a:schemeClr val="tx1"/>
                          </a:solidFill>
                          <a:latin typeface="+mn-ea"/>
                          <a:ea typeface="+mn-ea"/>
                        </a:rPr>
                        <a:t>Performance</a:t>
                      </a:r>
                      <a:endParaRPr lang="ko-KR" altLang="en-US" sz="1200" b="1" dirty="0">
                        <a:solidFill>
                          <a:schemeClr val="tx1"/>
                        </a:solidFill>
                        <a:latin typeface="+mn-ea"/>
                        <a:ea typeface="+mn-ea"/>
                      </a:endParaRPr>
                    </a:p>
                  </a:txBody>
                  <a:tcPr marL="78000" marR="78000" marT="18000" marB="18000"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rowSpan="2" hMerge="1">
                  <a:txBody>
                    <a:bodyPr/>
                    <a:lstStyle/>
                    <a:p>
                      <a:pPr algn="ctr" latinLnBrk="1">
                        <a:lnSpc>
                          <a:spcPct val="120000"/>
                        </a:lnSpc>
                      </a:pPr>
                      <a:endParaRPr lang="ko-KR" altLang="en-US" sz="1000" b="1" dirty="0">
                        <a:solidFill>
                          <a:schemeClr val="tx1"/>
                        </a:solidFill>
                        <a:latin typeface="+mn-ea"/>
                        <a:ea typeface="+mn-ea"/>
                      </a:endParaRPr>
                    </a:p>
                  </a:txBody>
                  <a:tcPr marL="78000" marR="78000" marT="18000" marB="18000"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indent="0" algn="l" defTabSz="914400" rtl="0" eaLnBrk="1" fontAlgn="auto" latinLnBrk="1" hangingPunct="1">
                        <a:lnSpc>
                          <a:spcPct val="120000"/>
                        </a:lnSpc>
                        <a:spcBef>
                          <a:spcPts val="0"/>
                        </a:spcBef>
                        <a:spcAft>
                          <a:spcPts val="0"/>
                        </a:spcAft>
                        <a:buClrTx/>
                        <a:buSzTx/>
                        <a:buFontTx/>
                        <a:buNone/>
                        <a:tabLst/>
                        <a:defRPr/>
                      </a:pPr>
                      <a:r>
                        <a:rPr lang="sv-SE" altLang="ko-KR" sz="1200" kern="1200" dirty="0">
                          <a:solidFill>
                            <a:schemeClr val="tx1"/>
                          </a:solidFill>
                          <a:latin typeface="+mn-ea"/>
                          <a:ea typeface="+mn-ea"/>
                          <a:cs typeface="+mn-cs"/>
                        </a:rPr>
                        <a:t>Snapdragon 8 Gen 3 for Galaxy</a:t>
                      </a:r>
                      <a:r>
                        <a:rPr lang="sv-SE" altLang="ko-KR" sz="1200" kern="1200" baseline="0" dirty="0">
                          <a:solidFill>
                            <a:schemeClr val="tx1"/>
                          </a:solidFill>
                          <a:latin typeface="+mn-ea"/>
                          <a:ea typeface="+mn-ea"/>
                          <a:cs typeface="+mn-cs"/>
                        </a:rPr>
                        <a:t> </a:t>
                      </a:r>
                      <a:r>
                        <a:rPr lang="sv-SE" altLang="ko-KR" sz="1200" kern="1200" dirty="0">
                          <a:solidFill>
                            <a:schemeClr val="tx1"/>
                          </a:solidFill>
                          <a:latin typeface="+mn-ea"/>
                          <a:ea typeface="+mn-ea"/>
                          <a:cs typeface="+mn-cs"/>
                        </a:rPr>
                        <a:t>(4</a:t>
                      </a:r>
                      <a:r>
                        <a:rPr lang="en-US" altLang="ko-KR" sz="1200" kern="1200" dirty="0">
                          <a:solidFill>
                            <a:schemeClr val="tx1"/>
                          </a:solidFill>
                          <a:latin typeface="+mn-ea"/>
                          <a:ea typeface="+mn-ea"/>
                          <a:cs typeface="+mn-cs"/>
                        </a:rPr>
                        <a:t>nm)</a:t>
                      </a:r>
                    </a:p>
                  </a:txBody>
                  <a:tcPr marL="78000" marR="78000" marT="18000" marB="18000"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l" defTabSz="914400" rtl="0" eaLnBrk="1" fontAlgn="auto" latinLnBrk="1" hangingPunct="1">
                        <a:lnSpc>
                          <a:spcPct val="120000"/>
                        </a:lnSpc>
                        <a:spcBef>
                          <a:spcPts val="0"/>
                        </a:spcBef>
                        <a:spcAft>
                          <a:spcPts val="0"/>
                        </a:spcAft>
                        <a:buClrTx/>
                        <a:buSzTx/>
                        <a:buFontTx/>
                        <a:buNone/>
                        <a:tabLst/>
                        <a:defRPr/>
                      </a:pPr>
                      <a:r>
                        <a:rPr lang="sv-SE" altLang="ko-KR" sz="1200" kern="1200" dirty="0">
                          <a:solidFill>
                            <a:schemeClr val="tx1"/>
                          </a:solidFill>
                          <a:latin typeface="+mn-ea"/>
                          <a:ea typeface="+mn-ea"/>
                          <a:cs typeface="+mn-cs"/>
                        </a:rPr>
                        <a:t>Snapdragon 8 Gen 3 for Galaxy/ </a:t>
                      </a:r>
                      <a:endParaRPr lang="en-US" altLang="ko-KR" sz="1200" kern="1200" dirty="0">
                        <a:solidFill>
                          <a:schemeClr val="tx1"/>
                        </a:solidFill>
                        <a:latin typeface="+mn-ea"/>
                        <a:ea typeface="+mn-ea"/>
                        <a:cs typeface="+mn-cs"/>
                      </a:endParaRPr>
                    </a:p>
                    <a:p>
                      <a:pPr marL="0" marR="0" indent="0" algn="l" defTabSz="914400" rtl="0" eaLnBrk="1" fontAlgn="auto" latinLnBrk="1" hangingPunct="1">
                        <a:lnSpc>
                          <a:spcPct val="120000"/>
                        </a:lnSpc>
                        <a:spcBef>
                          <a:spcPts val="0"/>
                        </a:spcBef>
                        <a:spcAft>
                          <a:spcPts val="0"/>
                        </a:spcAft>
                        <a:buClrTx/>
                        <a:buSzTx/>
                        <a:buFontTx/>
                        <a:buNone/>
                        <a:tabLst/>
                        <a:defRPr/>
                      </a:pPr>
                      <a:r>
                        <a:rPr lang="en-US" altLang="ko-KR" sz="1200" kern="1200" dirty="0">
                          <a:solidFill>
                            <a:schemeClr val="tx1"/>
                          </a:solidFill>
                          <a:latin typeface="+mn-ea"/>
                          <a:ea typeface="+mn-ea"/>
                          <a:cs typeface="+mn-cs"/>
                        </a:rPr>
                        <a:t>Exynos2400 for Galaxy (4nm)</a:t>
                      </a:r>
                    </a:p>
                  </a:txBody>
                  <a:tcPr marL="78000" marR="78000" marT="18000" marB="18000"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331" rtl="0" eaLnBrk="1" fontAlgn="auto" latinLnBrk="1" hangingPunct="1">
                        <a:lnSpc>
                          <a:spcPct val="120000"/>
                        </a:lnSpc>
                        <a:spcBef>
                          <a:spcPts val="0"/>
                        </a:spcBef>
                        <a:spcAft>
                          <a:spcPts val="0"/>
                        </a:spcAft>
                        <a:buClrTx/>
                        <a:buSzTx/>
                        <a:buFontTx/>
                        <a:buNone/>
                        <a:tabLst/>
                        <a:defRPr/>
                      </a:pPr>
                      <a:r>
                        <a:rPr lang="sv-SE" altLang="ko-KR" sz="1200" kern="1200" dirty="0">
                          <a:solidFill>
                            <a:schemeClr val="tx1"/>
                          </a:solidFill>
                          <a:latin typeface="+mn-ea"/>
                          <a:ea typeface="+mn-ea"/>
                          <a:cs typeface="+mn-cs"/>
                        </a:rPr>
                        <a:t>Snapdragon 8 Gen 3 for Galaxy/ </a:t>
                      </a:r>
                      <a:endParaRPr lang="en-US" altLang="ko-KR" sz="1200" kern="1200" dirty="0">
                        <a:solidFill>
                          <a:schemeClr val="tx1"/>
                        </a:solidFill>
                        <a:latin typeface="+mn-ea"/>
                        <a:ea typeface="+mn-ea"/>
                        <a:cs typeface="+mn-cs"/>
                      </a:endParaRPr>
                    </a:p>
                    <a:p>
                      <a:pPr marL="0" marR="0" lvl="0" indent="0" algn="l" defTabSz="914331" rtl="0" eaLnBrk="1" fontAlgn="auto" latinLnBrk="1" hangingPunct="1">
                        <a:lnSpc>
                          <a:spcPct val="120000"/>
                        </a:lnSpc>
                        <a:spcBef>
                          <a:spcPts val="0"/>
                        </a:spcBef>
                        <a:spcAft>
                          <a:spcPts val="0"/>
                        </a:spcAft>
                        <a:buClrTx/>
                        <a:buSzTx/>
                        <a:buFontTx/>
                        <a:buNone/>
                        <a:tabLst/>
                        <a:defRPr/>
                      </a:pPr>
                      <a:r>
                        <a:rPr lang="en-US" altLang="ko-KR" sz="1200" kern="1200" dirty="0">
                          <a:solidFill>
                            <a:schemeClr val="tx1"/>
                          </a:solidFill>
                          <a:latin typeface="+mn-ea"/>
                          <a:ea typeface="+mn-ea"/>
                          <a:cs typeface="+mn-cs"/>
                        </a:rPr>
                        <a:t>Exynos2400 for Galaxy (4nm)</a:t>
                      </a:r>
                    </a:p>
                  </a:txBody>
                  <a:tcPr marL="78000" marR="78000" marT="18000" marB="18000"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24960775"/>
                  </a:ext>
                </a:extLst>
              </a:tr>
              <a:tr h="522108">
                <a:tc gridSpan="2" vMerge="1">
                  <a:txBody>
                    <a:bodyPr/>
                    <a:lstStyle/>
                    <a:p>
                      <a:pPr algn="ctr" latinLnBrk="1">
                        <a:lnSpc>
                          <a:spcPct val="120000"/>
                        </a:lnSpc>
                      </a:pPr>
                      <a:endParaRPr lang="ko-KR" altLang="en-US" sz="1000" b="1" dirty="0">
                        <a:solidFill>
                          <a:schemeClr val="tx1"/>
                        </a:solidFill>
                        <a:latin typeface="+mn-ea"/>
                        <a:ea typeface="+mn-ea"/>
                      </a:endParaRPr>
                    </a:p>
                  </a:txBody>
                  <a:tcPr marL="78000" marR="78000" marT="18000" marB="18000"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hMerge="1" vMerge="1">
                  <a:txBody>
                    <a:bodyPr/>
                    <a:lstStyle/>
                    <a:p>
                      <a:pPr latinLnBrk="1"/>
                      <a:endParaRPr lang="ko-KR" altLang="en-US"/>
                    </a:p>
                  </a:txBody>
                  <a:tcPr/>
                </a:tc>
                <a:tc>
                  <a:txBody>
                    <a:bodyPr/>
                    <a:lstStyle/>
                    <a:p>
                      <a:pPr marL="0" marR="0" indent="0" algn="l" defTabSz="914400" rtl="0" eaLnBrk="1" fontAlgn="auto" latinLnBrk="1" hangingPunct="1">
                        <a:lnSpc>
                          <a:spcPct val="120000"/>
                        </a:lnSpc>
                        <a:spcBef>
                          <a:spcPts val="0"/>
                        </a:spcBef>
                        <a:spcAft>
                          <a:spcPts val="0"/>
                        </a:spcAft>
                        <a:buClrTx/>
                        <a:buSzTx/>
                        <a:buFontTx/>
                        <a:buNone/>
                        <a:tabLst/>
                        <a:defRPr/>
                      </a:pPr>
                      <a:r>
                        <a:rPr lang="en-US" altLang="ko-KR" sz="1200" kern="1200" dirty="0">
                          <a:solidFill>
                            <a:schemeClr val="tx1"/>
                          </a:solidFill>
                          <a:latin typeface="+mn-ea"/>
                          <a:ea typeface="+mn-ea"/>
                          <a:cs typeface="+mn-cs"/>
                        </a:rPr>
                        <a:t>Memory: 12 GB</a:t>
                      </a:r>
                    </a:p>
                    <a:p>
                      <a:pPr marL="0" marR="0" indent="0" algn="l" defTabSz="914400" rtl="0" eaLnBrk="1" fontAlgn="auto" latinLnBrk="1" hangingPunct="1">
                        <a:lnSpc>
                          <a:spcPct val="120000"/>
                        </a:lnSpc>
                        <a:spcBef>
                          <a:spcPts val="0"/>
                        </a:spcBef>
                        <a:spcAft>
                          <a:spcPts val="0"/>
                        </a:spcAft>
                        <a:buClrTx/>
                        <a:buSzTx/>
                        <a:buFontTx/>
                        <a:buNone/>
                        <a:tabLst/>
                        <a:defRPr/>
                      </a:pPr>
                      <a:r>
                        <a:rPr lang="en-US" altLang="ko-KR" sz="1200" kern="1200" dirty="0">
                          <a:solidFill>
                            <a:schemeClr val="tx1"/>
                          </a:solidFill>
                          <a:latin typeface="+mn-ea"/>
                          <a:ea typeface="+mn-ea"/>
                          <a:cs typeface="+mn-cs"/>
                        </a:rPr>
                        <a:t>Storage: 256/512 GB, 1 TB</a:t>
                      </a:r>
                    </a:p>
                  </a:txBody>
                  <a:tcPr marL="78000" marR="78000" marT="18000" marB="18000"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l" defTabSz="914400" rtl="0" eaLnBrk="1" fontAlgn="auto" latinLnBrk="1" hangingPunct="1">
                        <a:lnSpc>
                          <a:spcPct val="120000"/>
                        </a:lnSpc>
                        <a:spcBef>
                          <a:spcPts val="0"/>
                        </a:spcBef>
                        <a:spcAft>
                          <a:spcPts val="0"/>
                        </a:spcAft>
                        <a:buClrTx/>
                        <a:buSzTx/>
                        <a:buFontTx/>
                        <a:buNone/>
                        <a:tabLst/>
                        <a:defRPr/>
                      </a:pPr>
                      <a:r>
                        <a:rPr lang="en-US" altLang="ko-KR" sz="1200" kern="1200" dirty="0">
                          <a:solidFill>
                            <a:schemeClr val="tx1"/>
                          </a:solidFill>
                          <a:latin typeface="+mn-ea"/>
                          <a:ea typeface="+mn-ea"/>
                          <a:cs typeface="+mn-cs"/>
                        </a:rPr>
                        <a:t>Memory: 12 GB</a:t>
                      </a:r>
                    </a:p>
                    <a:p>
                      <a:pPr marL="0" marR="0" indent="0" algn="l" defTabSz="914400" rtl="0" eaLnBrk="1" fontAlgn="auto" latinLnBrk="1" hangingPunct="1">
                        <a:lnSpc>
                          <a:spcPct val="120000"/>
                        </a:lnSpc>
                        <a:spcBef>
                          <a:spcPts val="0"/>
                        </a:spcBef>
                        <a:spcAft>
                          <a:spcPts val="0"/>
                        </a:spcAft>
                        <a:buClrTx/>
                        <a:buSzTx/>
                        <a:buFontTx/>
                        <a:buNone/>
                        <a:tabLst/>
                        <a:defRPr/>
                      </a:pPr>
                      <a:r>
                        <a:rPr lang="en-US" altLang="ko-KR" sz="1200" kern="1200" dirty="0">
                          <a:solidFill>
                            <a:schemeClr val="tx1"/>
                          </a:solidFill>
                          <a:latin typeface="+mn-ea"/>
                          <a:ea typeface="+mn-ea"/>
                          <a:cs typeface="+mn-cs"/>
                        </a:rPr>
                        <a:t>Storage: 256/512 GB</a:t>
                      </a:r>
                    </a:p>
                  </a:txBody>
                  <a:tcPr marL="78000" marR="78000" marT="18000" marB="18000"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331" rtl="0" eaLnBrk="1" fontAlgn="auto" latinLnBrk="1" hangingPunct="1">
                        <a:lnSpc>
                          <a:spcPct val="120000"/>
                        </a:lnSpc>
                        <a:spcBef>
                          <a:spcPts val="0"/>
                        </a:spcBef>
                        <a:spcAft>
                          <a:spcPts val="0"/>
                        </a:spcAft>
                        <a:buClrTx/>
                        <a:buSzTx/>
                        <a:buFontTx/>
                        <a:buNone/>
                        <a:tabLst/>
                        <a:defRPr/>
                      </a:pPr>
                      <a:r>
                        <a:rPr lang="en-US" altLang="ko-KR" sz="1200" kern="1200" dirty="0">
                          <a:solidFill>
                            <a:schemeClr val="tx1"/>
                          </a:solidFill>
                          <a:latin typeface="+mn-ea"/>
                          <a:ea typeface="+mn-ea"/>
                          <a:cs typeface="+mn-cs"/>
                        </a:rPr>
                        <a:t>Memory: 8 GB</a:t>
                      </a:r>
                    </a:p>
                    <a:p>
                      <a:pPr marL="0" marR="0" lvl="0" indent="0" algn="l" defTabSz="914331" rtl="0" eaLnBrk="1" fontAlgn="auto" latinLnBrk="1" hangingPunct="1">
                        <a:lnSpc>
                          <a:spcPct val="120000"/>
                        </a:lnSpc>
                        <a:spcBef>
                          <a:spcPts val="0"/>
                        </a:spcBef>
                        <a:spcAft>
                          <a:spcPts val="0"/>
                        </a:spcAft>
                        <a:buClrTx/>
                        <a:buSzTx/>
                        <a:buFontTx/>
                        <a:buNone/>
                        <a:tabLst/>
                        <a:defRPr/>
                      </a:pPr>
                      <a:r>
                        <a:rPr lang="en-US" altLang="ko-KR" sz="1200" kern="1200" dirty="0">
                          <a:solidFill>
                            <a:schemeClr val="tx1"/>
                          </a:solidFill>
                          <a:latin typeface="+mn-ea"/>
                          <a:ea typeface="+mn-ea"/>
                          <a:cs typeface="+mn-cs"/>
                        </a:rPr>
                        <a:t>Storage: 128/256/512 GB</a:t>
                      </a:r>
                    </a:p>
                  </a:txBody>
                  <a:tcPr marL="78000" marR="78000" marT="18000" marB="18000"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89771219"/>
                  </a:ext>
                </a:extLst>
              </a:tr>
              <a:tr h="759769">
                <a:tc gridSpan="2">
                  <a:txBody>
                    <a:bodyPr/>
                    <a:lstStyle/>
                    <a:p>
                      <a:pPr algn="ctr" latinLnBrk="1">
                        <a:lnSpc>
                          <a:spcPct val="120000"/>
                        </a:lnSpc>
                      </a:pPr>
                      <a:r>
                        <a:rPr lang="en-US" altLang="ko-KR" sz="1200" b="1" dirty="0">
                          <a:solidFill>
                            <a:schemeClr val="tx1"/>
                          </a:solidFill>
                          <a:latin typeface="+mn-ea"/>
                          <a:ea typeface="+mn-ea"/>
                        </a:rPr>
                        <a:t>Battery(Typical)</a:t>
                      </a:r>
                      <a:endParaRPr lang="ko-KR" altLang="en-US" sz="1200" b="1" dirty="0">
                        <a:solidFill>
                          <a:schemeClr val="tx1"/>
                        </a:solidFill>
                        <a:latin typeface="+mn-ea"/>
                        <a:ea typeface="+mn-ea"/>
                      </a:endParaRPr>
                    </a:p>
                  </a:txBody>
                  <a:tcPr marL="78000" marR="78000" marT="18000" marB="18000"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hMerge="1">
                  <a:txBody>
                    <a:bodyPr/>
                    <a:lstStyle/>
                    <a:p>
                      <a:pPr algn="ctr" latinLnBrk="1">
                        <a:lnSpc>
                          <a:spcPct val="120000"/>
                        </a:lnSpc>
                      </a:pPr>
                      <a:endParaRPr lang="ko-KR" altLang="en-US" sz="1000" b="1" dirty="0">
                        <a:solidFill>
                          <a:schemeClr val="tx1"/>
                        </a:solidFill>
                        <a:latin typeface="+mn-ea"/>
                        <a:ea typeface="+mn-ea"/>
                      </a:endParaRPr>
                    </a:p>
                  </a:txBody>
                  <a:tcPr marL="78000" marR="78000" marT="18000" marB="18000"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indent="0" algn="l" defTabSz="914400" rtl="0" eaLnBrk="1" fontAlgn="auto" latinLnBrk="1" hangingPunct="1">
                        <a:lnSpc>
                          <a:spcPct val="120000"/>
                        </a:lnSpc>
                        <a:spcBef>
                          <a:spcPts val="0"/>
                        </a:spcBef>
                        <a:spcAft>
                          <a:spcPts val="0"/>
                        </a:spcAft>
                        <a:buClrTx/>
                        <a:buSzTx/>
                        <a:buFontTx/>
                        <a:buNone/>
                        <a:tabLst/>
                        <a:defRPr/>
                      </a:pPr>
                      <a:r>
                        <a:rPr lang="en-US" altLang="ko-KR" sz="1200" kern="1200" dirty="0">
                          <a:solidFill>
                            <a:schemeClr val="tx1"/>
                          </a:solidFill>
                          <a:latin typeface="+mn-ea"/>
                          <a:ea typeface="+mn-ea"/>
                          <a:cs typeface="+mn-cs"/>
                        </a:rPr>
                        <a:t>5,000mAh</a:t>
                      </a:r>
                    </a:p>
                    <a:p>
                      <a:pPr marL="0" marR="0" indent="0" algn="l" defTabSz="914400" rtl="0" eaLnBrk="1" fontAlgn="auto" latinLnBrk="1" hangingPunct="1">
                        <a:lnSpc>
                          <a:spcPct val="120000"/>
                        </a:lnSpc>
                        <a:spcBef>
                          <a:spcPts val="0"/>
                        </a:spcBef>
                        <a:spcAft>
                          <a:spcPts val="0"/>
                        </a:spcAft>
                        <a:buClrTx/>
                        <a:buSzTx/>
                        <a:buFontTx/>
                        <a:buNone/>
                        <a:tabLst/>
                        <a:defRPr/>
                      </a:pPr>
                      <a:r>
                        <a:rPr lang="en-US" altLang="ko-KR" sz="1200" kern="1200" dirty="0">
                          <a:solidFill>
                            <a:schemeClr val="tx1"/>
                          </a:solidFill>
                          <a:latin typeface="+mn-ea"/>
                          <a:ea typeface="+mn-ea"/>
                          <a:cs typeface="+mn-cs"/>
                        </a:rPr>
                        <a:t>Wire/Wireless Charging</a:t>
                      </a:r>
                    </a:p>
                    <a:p>
                      <a:pPr marL="0" marR="0" indent="0" algn="l" defTabSz="914400" rtl="0" eaLnBrk="1" fontAlgn="auto" latinLnBrk="1" hangingPunct="1">
                        <a:lnSpc>
                          <a:spcPct val="120000"/>
                        </a:lnSpc>
                        <a:spcBef>
                          <a:spcPts val="0"/>
                        </a:spcBef>
                        <a:spcAft>
                          <a:spcPts val="0"/>
                        </a:spcAft>
                        <a:buClrTx/>
                        <a:buSzTx/>
                        <a:buFontTx/>
                        <a:buNone/>
                        <a:tabLst/>
                        <a:defRPr/>
                      </a:pPr>
                      <a:r>
                        <a:rPr lang="en-US" altLang="ko-KR" sz="1200" kern="1200" dirty="0">
                          <a:solidFill>
                            <a:schemeClr val="tx1"/>
                          </a:solidFill>
                          <a:latin typeface="+mn-ea"/>
                          <a:ea typeface="+mn-ea"/>
                          <a:cs typeface="+mn-cs"/>
                        </a:rPr>
                        <a:t>Wireless </a:t>
                      </a:r>
                      <a:r>
                        <a:rPr lang="en-US" altLang="ko-KR" sz="1200" kern="1200" dirty="0" err="1">
                          <a:solidFill>
                            <a:schemeClr val="tx1"/>
                          </a:solidFill>
                          <a:latin typeface="+mn-ea"/>
                          <a:ea typeface="+mn-ea"/>
                          <a:cs typeface="+mn-cs"/>
                        </a:rPr>
                        <a:t>PowerShare</a:t>
                      </a:r>
                      <a:endParaRPr lang="en-US" altLang="ko-KR" sz="1200" kern="1200" dirty="0">
                        <a:solidFill>
                          <a:schemeClr val="tx1"/>
                        </a:solidFill>
                        <a:latin typeface="+mn-ea"/>
                        <a:ea typeface="+mn-ea"/>
                        <a:cs typeface="+mn-cs"/>
                      </a:endParaRPr>
                    </a:p>
                  </a:txBody>
                  <a:tcPr marL="78000" marR="78000" marT="18000" marB="18000"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l" defTabSz="914400" rtl="0" eaLnBrk="1" fontAlgn="auto" latinLnBrk="1" hangingPunct="1">
                        <a:lnSpc>
                          <a:spcPct val="120000"/>
                        </a:lnSpc>
                        <a:spcBef>
                          <a:spcPts val="0"/>
                        </a:spcBef>
                        <a:spcAft>
                          <a:spcPts val="0"/>
                        </a:spcAft>
                        <a:buClrTx/>
                        <a:buSzTx/>
                        <a:buFontTx/>
                        <a:buNone/>
                        <a:tabLst/>
                        <a:defRPr/>
                      </a:pPr>
                      <a:r>
                        <a:rPr lang="en-US" altLang="ko-KR" sz="1200" kern="1200" dirty="0">
                          <a:solidFill>
                            <a:schemeClr val="tx1"/>
                          </a:solidFill>
                          <a:latin typeface="+mn-ea"/>
                          <a:ea typeface="+mn-ea"/>
                          <a:cs typeface="+mn-cs"/>
                        </a:rPr>
                        <a:t>4,900mAh</a:t>
                      </a:r>
                    </a:p>
                    <a:p>
                      <a:pPr marL="0" marR="0" indent="0" algn="l" defTabSz="914400" rtl="0" eaLnBrk="1" fontAlgn="auto" latinLnBrk="1" hangingPunct="1">
                        <a:lnSpc>
                          <a:spcPct val="120000"/>
                        </a:lnSpc>
                        <a:spcBef>
                          <a:spcPts val="0"/>
                        </a:spcBef>
                        <a:spcAft>
                          <a:spcPts val="0"/>
                        </a:spcAft>
                        <a:buClrTx/>
                        <a:buSzTx/>
                        <a:buFontTx/>
                        <a:buNone/>
                        <a:tabLst/>
                        <a:defRPr/>
                      </a:pPr>
                      <a:r>
                        <a:rPr lang="en-US" altLang="ko-KR" sz="1200" kern="1200" dirty="0">
                          <a:solidFill>
                            <a:schemeClr val="tx1"/>
                          </a:solidFill>
                          <a:latin typeface="+mn-ea"/>
                          <a:ea typeface="+mn-ea"/>
                          <a:cs typeface="+mn-cs"/>
                        </a:rPr>
                        <a:t>Wire/Wireless Charging</a:t>
                      </a:r>
                    </a:p>
                    <a:p>
                      <a:pPr marL="0" marR="0" indent="0" algn="l" defTabSz="914400" rtl="0" eaLnBrk="1" fontAlgn="auto" latinLnBrk="1" hangingPunct="1">
                        <a:lnSpc>
                          <a:spcPct val="120000"/>
                        </a:lnSpc>
                        <a:spcBef>
                          <a:spcPts val="0"/>
                        </a:spcBef>
                        <a:spcAft>
                          <a:spcPts val="0"/>
                        </a:spcAft>
                        <a:buClrTx/>
                        <a:buSzTx/>
                        <a:buFontTx/>
                        <a:buNone/>
                        <a:tabLst/>
                        <a:defRPr/>
                      </a:pPr>
                      <a:r>
                        <a:rPr lang="en-US" altLang="ko-KR" sz="1200" kern="1200" dirty="0">
                          <a:solidFill>
                            <a:schemeClr val="tx1"/>
                          </a:solidFill>
                          <a:latin typeface="+mn-ea"/>
                          <a:ea typeface="+mn-ea"/>
                          <a:cs typeface="+mn-cs"/>
                        </a:rPr>
                        <a:t>Wireless </a:t>
                      </a:r>
                      <a:r>
                        <a:rPr lang="en-US" altLang="ko-KR" sz="1200" kern="1200" dirty="0" err="1">
                          <a:solidFill>
                            <a:schemeClr val="tx1"/>
                          </a:solidFill>
                          <a:latin typeface="+mn-ea"/>
                          <a:ea typeface="+mn-ea"/>
                          <a:cs typeface="+mn-cs"/>
                        </a:rPr>
                        <a:t>PowerShare</a:t>
                      </a:r>
                      <a:endParaRPr lang="en-US" altLang="ko-KR" sz="1200" kern="1200" dirty="0">
                        <a:solidFill>
                          <a:schemeClr val="tx1"/>
                        </a:solidFill>
                        <a:latin typeface="+mn-ea"/>
                        <a:ea typeface="+mn-ea"/>
                        <a:cs typeface="+mn-cs"/>
                      </a:endParaRPr>
                    </a:p>
                  </a:txBody>
                  <a:tcPr marL="78000" marR="78000" marT="18000" marB="18000"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l" defTabSz="914400" rtl="0" eaLnBrk="1" fontAlgn="auto" latinLnBrk="1" hangingPunct="1">
                        <a:lnSpc>
                          <a:spcPct val="120000"/>
                        </a:lnSpc>
                        <a:spcBef>
                          <a:spcPts val="0"/>
                        </a:spcBef>
                        <a:spcAft>
                          <a:spcPts val="0"/>
                        </a:spcAft>
                        <a:buClrTx/>
                        <a:buSzTx/>
                        <a:buFontTx/>
                        <a:buNone/>
                        <a:tabLst/>
                        <a:defRPr/>
                      </a:pPr>
                      <a:r>
                        <a:rPr lang="en-US" altLang="ko-KR" sz="1200" kern="1200" dirty="0">
                          <a:solidFill>
                            <a:schemeClr val="tx1"/>
                          </a:solidFill>
                          <a:latin typeface="+mn-ea"/>
                          <a:ea typeface="+mn-ea"/>
                          <a:cs typeface="+mn-cs"/>
                        </a:rPr>
                        <a:t>4,000mAh</a:t>
                      </a:r>
                    </a:p>
                    <a:p>
                      <a:pPr marL="0" marR="0" indent="0" algn="l" defTabSz="914400" rtl="0" eaLnBrk="1" fontAlgn="auto" latinLnBrk="1" hangingPunct="1">
                        <a:lnSpc>
                          <a:spcPct val="120000"/>
                        </a:lnSpc>
                        <a:spcBef>
                          <a:spcPts val="0"/>
                        </a:spcBef>
                        <a:spcAft>
                          <a:spcPts val="0"/>
                        </a:spcAft>
                        <a:buClrTx/>
                        <a:buSzTx/>
                        <a:buFontTx/>
                        <a:buNone/>
                        <a:tabLst/>
                        <a:defRPr/>
                      </a:pPr>
                      <a:r>
                        <a:rPr lang="en-US" altLang="ko-KR" sz="1200" kern="1200" dirty="0">
                          <a:solidFill>
                            <a:schemeClr val="tx1"/>
                          </a:solidFill>
                          <a:latin typeface="+mn-ea"/>
                          <a:ea typeface="+mn-ea"/>
                          <a:cs typeface="+mn-cs"/>
                        </a:rPr>
                        <a:t>Wire/Wireless Charging</a:t>
                      </a:r>
                    </a:p>
                    <a:p>
                      <a:pPr marL="0" marR="0" indent="0" algn="l" defTabSz="914400" rtl="0" eaLnBrk="1" fontAlgn="auto" latinLnBrk="1" hangingPunct="1">
                        <a:lnSpc>
                          <a:spcPct val="120000"/>
                        </a:lnSpc>
                        <a:spcBef>
                          <a:spcPts val="0"/>
                        </a:spcBef>
                        <a:spcAft>
                          <a:spcPts val="0"/>
                        </a:spcAft>
                        <a:buClrTx/>
                        <a:buSzTx/>
                        <a:buFontTx/>
                        <a:buNone/>
                        <a:tabLst/>
                        <a:defRPr/>
                      </a:pPr>
                      <a:r>
                        <a:rPr lang="en-US" altLang="ko-KR" sz="1200" kern="1200" dirty="0">
                          <a:solidFill>
                            <a:schemeClr val="tx1"/>
                          </a:solidFill>
                          <a:latin typeface="+mn-ea"/>
                          <a:ea typeface="+mn-ea"/>
                          <a:cs typeface="+mn-cs"/>
                        </a:rPr>
                        <a:t>Wireless </a:t>
                      </a:r>
                      <a:r>
                        <a:rPr lang="en-US" altLang="ko-KR" sz="1200" kern="1200" dirty="0" err="1">
                          <a:solidFill>
                            <a:schemeClr val="tx1"/>
                          </a:solidFill>
                          <a:latin typeface="+mn-ea"/>
                          <a:ea typeface="+mn-ea"/>
                          <a:cs typeface="+mn-cs"/>
                        </a:rPr>
                        <a:t>PowerShare</a:t>
                      </a:r>
                      <a:endParaRPr lang="en-US" altLang="ko-KR" sz="1200" kern="1200" dirty="0">
                        <a:solidFill>
                          <a:schemeClr val="tx1"/>
                        </a:solidFill>
                        <a:latin typeface="+mn-ea"/>
                        <a:ea typeface="+mn-ea"/>
                        <a:cs typeface="+mn-cs"/>
                      </a:endParaRPr>
                    </a:p>
                  </a:txBody>
                  <a:tcPr marL="78000" marR="78000" marT="18000" marB="18000"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44326835"/>
                  </a:ext>
                </a:extLst>
              </a:tr>
            </a:tbl>
          </a:graphicData>
        </a:graphic>
      </p:graphicFrame>
      <p:sp>
        <p:nvSpPr>
          <p:cNvPr id="8" name="직사각형 8"/>
          <p:cNvSpPr/>
          <p:nvPr/>
        </p:nvSpPr>
        <p:spPr>
          <a:xfrm>
            <a:off x="155564" y="6526708"/>
            <a:ext cx="8237127" cy="323165"/>
          </a:xfrm>
          <a:prstGeom prst="rect">
            <a:avLst/>
          </a:prstGeom>
          <a:ln>
            <a:noFill/>
          </a:ln>
        </p:spPr>
        <p:txBody>
          <a:bodyPr wrap="square">
            <a:spAutoFit/>
          </a:bodyPr>
          <a:lstStyle/>
          <a:p>
            <a:pPr>
              <a:lnSpc>
                <a:spcPct val="150000"/>
              </a:lnSpc>
            </a:pPr>
            <a:r>
              <a:rPr lang="en-US" altLang="ko-KR" sz="1000" b="1" u="sng" dirty="0">
                <a:solidFill>
                  <a:srgbClr val="0000FF"/>
                </a:solidFill>
                <a:latin typeface="+mn-ea"/>
              </a:rPr>
              <a:t>※ Some of specific option or availability may vary by model code, region or country, carrier and SW version</a:t>
            </a:r>
            <a:endParaRPr lang="ko-KR" altLang="en-US" sz="1000" b="1" u="sng" dirty="0">
              <a:solidFill>
                <a:srgbClr val="0000FF"/>
              </a:solidFill>
              <a:latin typeface="+mn-ea"/>
            </a:endParaRPr>
          </a:p>
        </p:txBody>
      </p:sp>
    </p:spTree>
    <p:extLst>
      <p:ext uri="{BB962C8B-B14F-4D97-AF65-F5344CB8AC3E}">
        <p14:creationId xmlns:p14="http://schemas.microsoft.com/office/powerpoint/2010/main" val="420936618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직사각형 8"/>
          <p:cNvSpPr/>
          <p:nvPr/>
        </p:nvSpPr>
        <p:spPr>
          <a:xfrm>
            <a:off x="9071" y="667660"/>
            <a:ext cx="9858828" cy="6044036"/>
          </a:xfrm>
          <a:prstGeom prst="rect">
            <a:avLst/>
          </a:prstGeom>
          <a:ln>
            <a:noFill/>
          </a:ln>
        </p:spPr>
        <p:txBody>
          <a:bodyPr wrap="square" anchor="t" anchorCtr="0">
            <a:noAutofit/>
          </a:bodyPr>
          <a:lstStyle/>
          <a:p>
            <a:pPr latinLnBrk="1">
              <a:lnSpc>
                <a:spcPct val="150000"/>
              </a:lnSpc>
            </a:pPr>
            <a:r>
              <a:rPr lang="en-US" altLang="ko-KR" sz="1200" b="1" dirty="0">
                <a:latin typeface="Arial" panose="020B0604020202020204" pitchFamily="34" charset="0"/>
                <a:cs typeface="Arial" panose="020B0604020202020204" pitchFamily="34" charset="0"/>
              </a:rPr>
              <a:t>Q: Does the S24 Ultra S Pen have an internal battery? How is it charged and what is the available usage time when fully charged?</a:t>
            </a:r>
          </a:p>
          <a:p>
            <a:pPr latinLnBrk="1">
              <a:lnSpc>
                <a:spcPct val="150000"/>
              </a:lnSpc>
            </a:pPr>
            <a:endParaRPr lang="en-US" altLang="ko-KR" sz="1200" dirty="0">
              <a:latin typeface="Arial" panose="020B0604020202020204" pitchFamily="34" charset="0"/>
              <a:cs typeface="Arial" panose="020B0604020202020204" pitchFamily="34" charset="0"/>
            </a:endParaRPr>
          </a:p>
          <a:p>
            <a:pPr latinLnBrk="1">
              <a:lnSpc>
                <a:spcPct val="150000"/>
              </a:lnSpc>
            </a:pPr>
            <a:r>
              <a:rPr lang="en-US" altLang="ko-KR" sz="1200" dirty="0">
                <a:latin typeface="Arial" panose="020B0604020202020204" pitchFamily="34" charset="0"/>
                <a:cs typeface="Arial" panose="020B0604020202020204" pitchFamily="34" charset="0"/>
              </a:rPr>
              <a:t>A: </a:t>
            </a:r>
          </a:p>
          <a:p>
            <a:pPr latinLnBrk="1">
              <a:lnSpc>
                <a:spcPct val="150000"/>
              </a:lnSpc>
            </a:pPr>
            <a:r>
              <a:rPr lang="en-US" altLang="ko-KR" sz="1200" dirty="0">
                <a:latin typeface="Arial" panose="020B0604020202020204" pitchFamily="34" charset="0"/>
                <a:cs typeface="Arial" panose="020B0604020202020204" pitchFamily="34" charset="0"/>
              </a:rPr>
              <a:t>- Internal Battery: 0.35mAh embedded</a:t>
            </a:r>
          </a:p>
          <a:p>
            <a:pPr latinLnBrk="1">
              <a:lnSpc>
                <a:spcPct val="150000"/>
              </a:lnSpc>
            </a:pPr>
            <a:r>
              <a:rPr lang="en-US" altLang="ko-KR" sz="1200" dirty="0">
                <a:latin typeface="Arial" panose="020B0604020202020204" pitchFamily="34" charset="0"/>
                <a:cs typeface="Arial" panose="020B0604020202020204" pitchFamily="34" charset="0"/>
              </a:rPr>
              <a:t>- Charging Method : Charge by inserting S Pen into the device (Charging Time 7 min.)</a:t>
            </a:r>
          </a:p>
          <a:p>
            <a:pPr latinLnBrk="1">
              <a:lnSpc>
                <a:spcPct val="150000"/>
              </a:lnSpc>
            </a:pPr>
            <a:r>
              <a:rPr lang="en-US" altLang="ko-KR" sz="1200" dirty="0">
                <a:latin typeface="Arial" panose="020B0604020202020204" pitchFamily="34" charset="0"/>
                <a:cs typeface="Arial" panose="020B0604020202020204" pitchFamily="34" charset="0"/>
              </a:rPr>
              <a:t>- Air action can be used for 30 continuous minutes, with 24 hours of standby time (Same as S23U)</a:t>
            </a:r>
          </a:p>
          <a:p>
            <a:pPr latinLnBrk="1">
              <a:lnSpc>
                <a:spcPct val="150000"/>
              </a:lnSpc>
            </a:pPr>
            <a:r>
              <a:rPr lang="en-US" altLang="ko-KR" sz="1200" dirty="0">
                <a:latin typeface="Arial" panose="020B0604020202020204" pitchFamily="34" charset="0"/>
                <a:cs typeface="Arial" panose="020B0604020202020204" pitchFamily="34" charset="0"/>
              </a:rPr>
              <a:t>   * May vary depending on usage environment</a:t>
            </a:r>
          </a:p>
          <a:p>
            <a:pPr latinLnBrk="1">
              <a:lnSpc>
                <a:spcPct val="150000"/>
              </a:lnSpc>
            </a:pPr>
            <a:endParaRPr lang="en-US" altLang="ko-KR" sz="1200" dirty="0">
              <a:latin typeface="Arial" panose="020B0604020202020204" pitchFamily="34" charset="0"/>
              <a:cs typeface="Arial" panose="020B0604020202020204" pitchFamily="34" charset="0"/>
            </a:endParaRPr>
          </a:p>
        </p:txBody>
      </p:sp>
      <p:sp>
        <p:nvSpPr>
          <p:cNvPr id="4" name="슬라이드 번호 개체 틀 3"/>
          <p:cNvSpPr>
            <a:spLocks noGrp="1"/>
          </p:cNvSpPr>
          <p:nvPr>
            <p:ph type="sldNum" sz="quarter" idx="11"/>
          </p:nvPr>
        </p:nvSpPr>
        <p:spPr/>
        <p:txBody>
          <a:bodyPr/>
          <a:lstStyle/>
          <a:p>
            <a:pPr>
              <a:defRPr/>
            </a:pPr>
            <a:fld id="{85C512E5-9A75-4191-873E-3C8C8CC18DB3}" type="slidenum">
              <a:rPr lang="en-US" altLang="ko-KR" smtClean="0"/>
              <a:pPr>
                <a:defRPr/>
              </a:pPr>
              <a:t>40</a:t>
            </a:fld>
            <a:endParaRPr lang="en-US" dirty="0"/>
          </a:p>
        </p:txBody>
      </p:sp>
      <p:sp>
        <p:nvSpPr>
          <p:cNvPr id="7" name="Title 1"/>
          <p:cNvSpPr>
            <a:spLocks noGrp="1"/>
          </p:cNvSpPr>
          <p:nvPr>
            <p:ph type="title" idx="4294967295"/>
          </p:nvPr>
        </p:nvSpPr>
        <p:spPr>
          <a:xfrm>
            <a:off x="1" y="1"/>
            <a:ext cx="8510154" cy="668867"/>
          </a:xfrm>
        </p:spPr>
        <p:txBody>
          <a:bodyPr vert="horz" lIns="91440" tIns="45720" rIns="91440" bIns="45720" rtlCol="0" anchor="ctr">
            <a:normAutofit/>
          </a:bodyPr>
          <a:lstStyle/>
          <a:p>
            <a:pPr algn="l"/>
            <a:r>
              <a:rPr lang="en-US" altLang="ko-KR" sz="1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Does the S24 Ultra S Pen have an internal battery? How is it charged and what is the available usage time when fully charged?</a:t>
            </a:r>
            <a:endParaRPr lang="en-GB" altLang="ko-KR" sz="1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6" name="직사각형 5"/>
          <p:cNvSpPr/>
          <p:nvPr/>
        </p:nvSpPr>
        <p:spPr>
          <a:xfrm>
            <a:off x="8209439" y="381789"/>
            <a:ext cx="1696561" cy="23589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000" b="1" dirty="0">
                <a:solidFill>
                  <a:schemeClr val="tx1"/>
                </a:solidFill>
              </a:rPr>
              <a:t>Updated at 2024.1.18</a:t>
            </a:r>
            <a:endParaRPr lang="ko-KR" altLang="en-US" sz="1000" b="1" dirty="0">
              <a:solidFill>
                <a:schemeClr val="tx1"/>
              </a:solidFill>
            </a:endParaRPr>
          </a:p>
        </p:txBody>
      </p:sp>
    </p:spTree>
    <p:extLst>
      <p:ext uri="{BB962C8B-B14F-4D97-AF65-F5344CB8AC3E}">
        <p14:creationId xmlns:p14="http://schemas.microsoft.com/office/powerpoint/2010/main" val="253944587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직사각형 8"/>
          <p:cNvSpPr/>
          <p:nvPr/>
        </p:nvSpPr>
        <p:spPr>
          <a:xfrm>
            <a:off x="9071" y="667660"/>
            <a:ext cx="9858828" cy="6044036"/>
          </a:xfrm>
          <a:prstGeom prst="rect">
            <a:avLst/>
          </a:prstGeom>
          <a:ln>
            <a:noFill/>
          </a:ln>
        </p:spPr>
        <p:txBody>
          <a:bodyPr wrap="square" anchor="t" anchorCtr="0">
            <a:noAutofit/>
          </a:bodyPr>
          <a:lstStyle/>
          <a:p>
            <a:pPr latinLnBrk="1">
              <a:lnSpc>
                <a:spcPct val="150000"/>
              </a:lnSpc>
            </a:pPr>
            <a:r>
              <a:rPr lang="en-US" altLang="ko-KR" sz="1200" b="1" dirty="0">
                <a:latin typeface="Arial" panose="020B0604020202020204" pitchFamily="34" charset="0"/>
                <a:cs typeface="Arial" panose="020B0604020202020204" pitchFamily="34" charset="0"/>
              </a:rPr>
              <a:t>Q: What is improved about the Notes experience?</a:t>
            </a:r>
          </a:p>
          <a:p>
            <a:pPr latinLnBrk="1">
              <a:lnSpc>
                <a:spcPct val="150000"/>
              </a:lnSpc>
            </a:pPr>
            <a:endParaRPr lang="en-US" altLang="ko-KR" sz="1200" dirty="0">
              <a:latin typeface="Arial" panose="020B0604020202020204" pitchFamily="34" charset="0"/>
              <a:cs typeface="Arial" panose="020B0604020202020204" pitchFamily="34" charset="0"/>
            </a:endParaRPr>
          </a:p>
          <a:p>
            <a:pPr latinLnBrk="1">
              <a:lnSpc>
                <a:spcPct val="150000"/>
              </a:lnSpc>
            </a:pPr>
            <a:r>
              <a:rPr lang="en-US" altLang="ko-KR" sz="1200" dirty="0">
                <a:latin typeface="Arial" panose="020B0604020202020204" pitchFamily="34" charset="0"/>
                <a:cs typeface="Arial" panose="020B0604020202020204" pitchFamily="34" charset="0"/>
              </a:rPr>
              <a:t>A: </a:t>
            </a:r>
          </a:p>
          <a:p>
            <a:pPr latinLnBrk="1">
              <a:lnSpc>
                <a:spcPct val="150000"/>
              </a:lnSpc>
            </a:pPr>
            <a:r>
              <a:rPr lang="en-US" altLang="ko-KR" sz="1200" dirty="0">
                <a:latin typeface="Arial" panose="020B0604020202020204" pitchFamily="34" charset="0"/>
                <a:cs typeface="Arial" panose="020B0604020202020204" pitchFamily="34" charset="0"/>
              </a:rPr>
              <a:t>1. Handwriting Correction</a:t>
            </a:r>
          </a:p>
          <a:p>
            <a:pPr latinLnBrk="1">
              <a:lnSpc>
                <a:spcPct val="150000"/>
              </a:lnSpc>
            </a:pPr>
            <a:r>
              <a:rPr lang="en-US" altLang="ko-KR" sz="1200" dirty="0">
                <a:latin typeface="Arial" panose="020B0604020202020204" pitchFamily="34" charset="0"/>
                <a:cs typeface="Arial" panose="020B0604020202020204" pitchFamily="34" charset="0"/>
              </a:rPr>
              <a:t>- Handwriting baseline and word equal interval correction, line equal interval correction, handwriting stick-out correction can be added</a:t>
            </a:r>
          </a:p>
          <a:p>
            <a:pPr latinLnBrk="1">
              <a:lnSpc>
                <a:spcPct val="150000"/>
              </a:lnSpc>
            </a:pPr>
            <a:endParaRPr lang="en-US" altLang="ko-KR" sz="1200" dirty="0">
              <a:latin typeface="Arial" panose="020B0604020202020204" pitchFamily="34" charset="0"/>
              <a:cs typeface="Arial" panose="020B0604020202020204" pitchFamily="34" charset="0"/>
            </a:endParaRPr>
          </a:p>
          <a:p>
            <a:pPr latinLnBrk="1">
              <a:lnSpc>
                <a:spcPct val="150000"/>
              </a:lnSpc>
            </a:pPr>
            <a:r>
              <a:rPr lang="en-US" altLang="ko-KR" sz="1200" dirty="0">
                <a:latin typeface="Arial" panose="020B0604020202020204" pitchFamily="34" charset="0"/>
                <a:cs typeface="Arial" panose="020B0604020202020204" pitchFamily="34" charset="0"/>
              </a:rPr>
              <a:t>2. Auto Formatting</a:t>
            </a:r>
          </a:p>
          <a:p>
            <a:pPr latinLnBrk="1">
              <a:lnSpc>
                <a:spcPct val="150000"/>
              </a:lnSpc>
            </a:pPr>
            <a:r>
              <a:rPr lang="en-US" altLang="ko-KR" sz="1200" dirty="0">
                <a:latin typeface="Arial" panose="020B0604020202020204" pitchFamily="34" charset="0"/>
                <a:cs typeface="Arial" panose="020B0604020202020204" pitchFamily="34" charset="0"/>
              </a:rPr>
              <a:t>- Organize efficiently with optimized format based on contents-type (memo, schedule, minutes) </a:t>
            </a:r>
          </a:p>
          <a:p>
            <a:pPr latinLnBrk="1">
              <a:lnSpc>
                <a:spcPct val="150000"/>
              </a:lnSpc>
            </a:pPr>
            <a:r>
              <a:rPr lang="en-US" altLang="ko-KR" sz="1200" dirty="0">
                <a:latin typeface="Arial" panose="020B0604020202020204" pitchFamily="34" charset="0"/>
                <a:cs typeface="Arial" panose="020B0604020202020204" pitchFamily="34" charset="0"/>
              </a:rPr>
              <a:t>  Writing method: Text/Handwriting </a:t>
            </a:r>
          </a:p>
          <a:p>
            <a:pPr latinLnBrk="1">
              <a:lnSpc>
                <a:spcPct val="150000"/>
              </a:lnSpc>
            </a:pPr>
            <a:endParaRPr lang="en-US" altLang="ko-KR" sz="1200" dirty="0">
              <a:latin typeface="Arial" panose="020B0604020202020204" pitchFamily="34" charset="0"/>
              <a:cs typeface="Arial" panose="020B0604020202020204" pitchFamily="34" charset="0"/>
            </a:endParaRPr>
          </a:p>
          <a:p>
            <a:pPr latinLnBrk="1">
              <a:lnSpc>
                <a:spcPct val="150000"/>
              </a:lnSpc>
            </a:pPr>
            <a:r>
              <a:rPr lang="en-US" altLang="ko-KR" sz="1200" dirty="0">
                <a:latin typeface="Arial" panose="020B0604020202020204" pitchFamily="34" charset="0"/>
                <a:cs typeface="Arial" panose="020B0604020202020204" pitchFamily="34" charset="0"/>
              </a:rPr>
              <a:t>3. Cover Page Creation</a:t>
            </a:r>
          </a:p>
          <a:p>
            <a:pPr latinLnBrk="1">
              <a:lnSpc>
                <a:spcPct val="150000"/>
              </a:lnSpc>
            </a:pPr>
            <a:r>
              <a:rPr lang="en-US" altLang="ko-KR" sz="1200" dirty="0">
                <a:latin typeface="Arial" panose="020B0604020202020204" pitchFamily="34" charset="0"/>
                <a:cs typeface="Arial" panose="020B0604020202020204" pitchFamily="34" charset="0"/>
              </a:rPr>
              <a:t>- Create cover page with title and summary of the note content by analyzing the note and classifying the category</a:t>
            </a:r>
          </a:p>
          <a:p>
            <a:pPr latinLnBrk="1">
              <a:lnSpc>
                <a:spcPct val="150000"/>
              </a:lnSpc>
            </a:pPr>
            <a:endParaRPr lang="en-US" altLang="ko-KR" sz="1200" dirty="0">
              <a:latin typeface="Arial" panose="020B0604020202020204" pitchFamily="34" charset="0"/>
              <a:cs typeface="Arial" panose="020B0604020202020204" pitchFamily="34" charset="0"/>
            </a:endParaRPr>
          </a:p>
        </p:txBody>
      </p:sp>
      <p:sp>
        <p:nvSpPr>
          <p:cNvPr id="4" name="슬라이드 번호 개체 틀 3"/>
          <p:cNvSpPr>
            <a:spLocks noGrp="1"/>
          </p:cNvSpPr>
          <p:nvPr>
            <p:ph type="sldNum" sz="quarter" idx="11"/>
          </p:nvPr>
        </p:nvSpPr>
        <p:spPr/>
        <p:txBody>
          <a:bodyPr/>
          <a:lstStyle/>
          <a:p>
            <a:pPr>
              <a:defRPr/>
            </a:pPr>
            <a:fld id="{85C512E5-9A75-4191-873E-3C8C8CC18DB3}" type="slidenum">
              <a:rPr lang="en-US" altLang="ko-KR" smtClean="0"/>
              <a:pPr>
                <a:defRPr/>
              </a:pPr>
              <a:t>41</a:t>
            </a:fld>
            <a:endParaRPr lang="en-US" dirty="0"/>
          </a:p>
        </p:txBody>
      </p:sp>
      <p:sp>
        <p:nvSpPr>
          <p:cNvPr id="7" name="Title 1"/>
          <p:cNvSpPr>
            <a:spLocks noGrp="1"/>
          </p:cNvSpPr>
          <p:nvPr>
            <p:ph type="title" idx="4294967295"/>
          </p:nvPr>
        </p:nvSpPr>
        <p:spPr>
          <a:xfrm>
            <a:off x="1" y="1"/>
            <a:ext cx="8510154" cy="668867"/>
          </a:xfrm>
        </p:spPr>
        <p:txBody>
          <a:bodyPr vert="horz" lIns="91440" tIns="45720" rIns="91440" bIns="45720" rtlCol="0" anchor="ctr">
            <a:normAutofit/>
          </a:bodyPr>
          <a:lstStyle/>
          <a:p>
            <a:pPr algn="l"/>
            <a:r>
              <a:rPr lang="en-US" altLang="ko-KR" sz="1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What is improved about the Notes experience?</a:t>
            </a:r>
            <a:endParaRPr lang="en-GB" altLang="ko-KR" sz="1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6" name="직사각형 5"/>
          <p:cNvSpPr/>
          <p:nvPr/>
        </p:nvSpPr>
        <p:spPr>
          <a:xfrm>
            <a:off x="8209439" y="381789"/>
            <a:ext cx="1696561" cy="23589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000" b="1" dirty="0">
                <a:solidFill>
                  <a:schemeClr val="tx1"/>
                </a:solidFill>
              </a:rPr>
              <a:t>Updated at 2024.1.18</a:t>
            </a:r>
            <a:endParaRPr lang="ko-KR" altLang="en-US" sz="1000" b="1" dirty="0">
              <a:solidFill>
                <a:schemeClr val="tx1"/>
              </a:solidFill>
            </a:endParaRPr>
          </a:p>
        </p:txBody>
      </p:sp>
    </p:spTree>
    <p:extLst>
      <p:ext uri="{BB962C8B-B14F-4D97-AF65-F5344CB8AC3E}">
        <p14:creationId xmlns:p14="http://schemas.microsoft.com/office/powerpoint/2010/main" val="414424744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직사각형 8"/>
          <p:cNvSpPr/>
          <p:nvPr/>
        </p:nvSpPr>
        <p:spPr>
          <a:xfrm>
            <a:off x="9071" y="667660"/>
            <a:ext cx="9858828" cy="6044036"/>
          </a:xfrm>
          <a:prstGeom prst="rect">
            <a:avLst/>
          </a:prstGeom>
          <a:ln>
            <a:noFill/>
          </a:ln>
        </p:spPr>
        <p:txBody>
          <a:bodyPr wrap="square" anchor="t" anchorCtr="0">
            <a:noAutofit/>
          </a:bodyPr>
          <a:lstStyle/>
          <a:p>
            <a:pPr latinLnBrk="1">
              <a:lnSpc>
                <a:spcPct val="150000"/>
              </a:lnSpc>
            </a:pPr>
            <a:r>
              <a:rPr lang="en-US" altLang="ko-KR" sz="1200" b="1" dirty="0">
                <a:latin typeface="Arial" panose="020B0604020202020204" pitchFamily="34" charset="0"/>
                <a:cs typeface="Arial" panose="020B0604020202020204" pitchFamily="34" charset="0"/>
              </a:rPr>
              <a:t>Q: What are new and improved points in the APS lineup compared to the previous model?</a:t>
            </a:r>
          </a:p>
          <a:p>
            <a:pPr latinLnBrk="1">
              <a:lnSpc>
                <a:spcPct val="150000"/>
              </a:lnSpc>
            </a:pPr>
            <a:endParaRPr lang="en-US" altLang="ko-KR" sz="600" dirty="0">
              <a:latin typeface="Arial" panose="020B0604020202020204" pitchFamily="34" charset="0"/>
              <a:cs typeface="Arial" panose="020B0604020202020204" pitchFamily="34" charset="0"/>
            </a:endParaRPr>
          </a:p>
          <a:p>
            <a:pPr latinLnBrk="1">
              <a:lnSpc>
                <a:spcPct val="150000"/>
              </a:lnSpc>
            </a:pPr>
            <a:r>
              <a:rPr lang="en-US" altLang="ko-KR" sz="1200" dirty="0">
                <a:latin typeface="Arial" panose="020B0604020202020204" pitchFamily="34" charset="0"/>
                <a:cs typeface="Arial" panose="020B0604020202020204" pitchFamily="34" charset="0"/>
              </a:rPr>
              <a:t>A: </a:t>
            </a:r>
          </a:p>
          <a:p>
            <a:pPr latinLnBrk="1">
              <a:lnSpc>
                <a:spcPct val="150000"/>
              </a:lnSpc>
            </a:pPr>
            <a:r>
              <a:rPr lang="en-US" altLang="ko-KR" sz="1200" dirty="0">
                <a:latin typeface="Arial" panose="020B0604020202020204" pitchFamily="34" charset="0"/>
                <a:cs typeface="Arial" panose="020B0604020202020204" pitchFamily="34" charset="0"/>
              </a:rPr>
              <a:t>1. Standing Grip Case</a:t>
            </a:r>
          </a:p>
          <a:p>
            <a:pPr latinLnBrk="1">
              <a:lnSpc>
                <a:spcPct val="150000"/>
              </a:lnSpc>
            </a:pPr>
            <a:r>
              <a:rPr lang="en-US" altLang="ko-KR" sz="1200" dirty="0">
                <a:latin typeface="Arial" panose="020B0604020202020204" pitchFamily="34" charset="0"/>
                <a:cs typeface="Arial" panose="020B0604020202020204" pitchFamily="34" charset="0"/>
              </a:rPr>
              <a:t>- Design : New design that provides not only a grip but also a standing function (S23 case grip function only)</a:t>
            </a:r>
          </a:p>
          <a:p>
            <a:pPr latinLnBrk="1">
              <a:lnSpc>
                <a:spcPct val="150000"/>
              </a:lnSpc>
            </a:pPr>
            <a:r>
              <a:rPr lang="en-US" altLang="ko-KR" sz="1200" dirty="0">
                <a:latin typeface="Arial" panose="020B0604020202020204" pitchFamily="34" charset="0"/>
                <a:cs typeface="Arial" panose="020B0604020202020204" pitchFamily="34" charset="0"/>
              </a:rPr>
              <a:t>- Grip : Provides a grip of soft silicone material</a:t>
            </a:r>
          </a:p>
          <a:p>
            <a:pPr latinLnBrk="1">
              <a:lnSpc>
                <a:spcPct val="150000"/>
              </a:lnSpc>
            </a:pPr>
            <a:r>
              <a:rPr lang="en-US" altLang="ko-KR" sz="1200" dirty="0">
                <a:latin typeface="Arial" panose="020B0604020202020204" pitchFamily="34" charset="0"/>
                <a:cs typeface="Arial" panose="020B0604020202020204" pitchFamily="34" charset="0"/>
              </a:rPr>
              <a:t>- Eco-friendly: 50% recycled PCM PC material applied (S23 case 20% PCM)</a:t>
            </a:r>
          </a:p>
          <a:p>
            <a:pPr latinLnBrk="1">
              <a:lnSpc>
                <a:spcPct val="150000"/>
              </a:lnSpc>
            </a:pPr>
            <a:r>
              <a:rPr lang="en-US" altLang="ko-KR" sz="1200" dirty="0">
                <a:latin typeface="Arial" panose="020B0604020202020204" pitchFamily="34" charset="0"/>
                <a:cs typeface="Arial" panose="020B0604020202020204" pitchFamily="34" charset="0"/>
              </a:rPr>
              <a:t>2. Smart View Wallet Case </a:t>
            </a:r>
          </a:p>
          <a:p>
            <a:pPr latinLnBrk="1">
              <a:lnSpc>
                <a:spcPct val="150000"/>
              </a:lnSpc>
            </a:pPr>
            <a:r>
              <a:rPr lang="en-US" altLang="ko-KR" sz="1200" dirty="0">
                <a:latin typeface="Arial" panose="020B0604020202020204" pitchFamily="34" charset="0"/>
                <a:cs typeface="Arial" panose="020B0604020202020204" pitchFamily="34" charset="0"/>
              </a:rPr>
              <a:t>- Eco-friendly: 50% recycled PCM PC material applied (S23 case 20% PCM), 20% BIO TPU (Corn Based) </a:t>
            </a:r>
          </a:p>
          <a:p>
            <a:pPr latinLnBrk="1">
              <a:lnSpc>
                <a:spcPct val="150000"/>
              </a:lnSpc>
            </a:pPr>
            <a:r>
              <a:rPr lang="en-US" altLang="ko-KR" sz="1200" dirty="0">
                <a:latin typeface="Arial" panose="020B0604020202020204" pitchFamily="34" charset="0"/>
                <a:cs typeface="Arial" panose="020B0604020202020204" pitchFamily="34" charset="0"/>
              </a:rPr>
              <a:t>3. Silicone Case</a:t>
            </a:r>
          </a:p>
          <a:p>
            <a:pPr latinLnBrk="1">
              <a:lnSpc>
                <a:spcPct val="150000"/>
              </a:lnSpc>
            </a:pPr>
            <a:r>
              <a:rPr lang="en-US" altLang="ko-KR" sz="1200" dirty="0">
                <a:latin typeface="Arial" panose="020B0604020202020204" pitchFamily="34" charset="0"/>
                <a:cs typeface="Arial" panose="020B0604020202020204" pitchFamily="34" charset="0"/>
              </a:rPr>
              <a:t>- Protection : Enhanced durability by reinforcing the thickness of the left and right side walls</a:t>
            </a:r>
          </a:p>
          <a:p>
            <a:pPr latinLnBrk="1">
              <a:lnSpc>
                <a:spcPct val="150000"/>
              </a:lnSpc>
            </a:pPr>
            <a:r>
              <a:rPr lang="en-US" altLang="ko-KR" sz="1200" dirty="0">
                <a:latin typeface="Arial" panose="020B0604020202020204" pitchFamily="34" charset="0"/>
                <a:cs typeface="Arial" panose="020B0604020202020204" pitchFamily="34" charset="0"/>
              </a:rPr>
              <a:t>- Eco-friendly: 50% recycled PCM PC material applied (S23 case 20% PCM), 20% BIO TPU (Corn Based) </a:t>
            </a:r>
          </a:p>
          <a:p>
            <a:pPr latinLnBrk="1">
              <a:lnSpc>
                <a:spcPct val="150000"/>
              </a:lnSpc>
            </a:pPr>
            <a:r>
              <a:rPr lang="en-US" altLang="ko-KR" sz="1200" dirty="0">
                <a:latin typeface="Arial" panose="020B0604020202020204" pitchFamily="34" charset="0"/>
                <a:cs typeface="Arial" panose="020B0604020202020204" pitchFamily="34" charset="0"/>
              </a:rPr>
              <a:t>4. Clear Gadget Case</a:t>
            </a:r>
          </a:p>
          <a:p>
            <a:pPr latinLnBrk="1">
              <a:lnSpc>
                <a:spcPct val="150000"/>
              </a:lnSpc>
            </a:pPr>
            <a:r>
              <a:rPr lang="en-US" altLang="ko-KR" sz="1200" dirty="0">
                <a:latin typeface="Arial" panose="020B0604020202020204" pitchFamily="34" charset="0"/>
                <a:cs typeface="Arial" panose="020B0604020202020204" pitchFamily="34" charset="0"/>
              </a:rPr>
              <a:t>- Design : Slim design with push-type gadget grip</a:t>
            </a:r>
          </a:p>
          <a:p>
            <a:pPr latinLnBrk="1">
              <a:lnSpc>
                <a:spcPct val="150000"/>
              </a:lnSpc>
            </a:pPr>
            <a:r>
              <a:rPr lang="en-US" altLang="ko-KR" sz="1200" dirty="0">
                <a:latin typeface="Arial" panose="020B0604020202020204" pitchFamily="34" charset="0"/>
                <a:cs typeface="Arial" panose="020B0604020202020204" pitchFamily="34" charset="0"/>
              </a:rPr>
              <a:t>- Eco-friendly: 50% recycled PCM PC material applied (S23 case 20% PCM), 100% recycled PET (Strap) / 50% BIO TPU (Side button) </a:t>
            </a:r>
          </a:p>
          <a:p>
            <a:pPr latinLnBrk="1">
              <a:lnSpc>
                <a:spcPct val="150000"/>
              </a:lnSpc>
            </a:pPr>
            <a:r>
              <a:rPr lang="en-US" altLang="ko-KR" sz="1200" dirty="0">
                <a:latin typeface="Arial" panose="020B0604020202020204" pitchFamily="34" charset="0"/>
                <a:cs typeface="Arial" panose="020B0604020202020204" pitchFamily="34" charset="0"/>
              </a:rPr>
              <a:t>5. Suit Case (New)</a:t>
            </a:r>
          </a:p>
          <a:p>
            <a:pPr latinLnBrk="1">
              <a:lnSpc>
                <a:spcPct val="150000"/>
              </a:lnSpc>
            </a:pPr>
            <a:r>
              <a:rPr lang="en-US" altLang="ko-KR" sz="1200" dirty="0">
                <a:latin typeface="Arial" panose="020B0604020202020204" pitchFamily="34" charset="0"/>
                <a:cs typeface="Arial" panose="020B0604020202020204" pitchFamily="34" charset="0"/>
              </a:rPr>
              <a:t>- Design : Automatically sync the lock screen &amp; AOD</a:t>
            </a:r>
          </a:p>
          <a:p>
            <a:pPr latinLnBrk="1">
              <a:lnSpc>
                <a:spcPct val="150000"/>
              </a:lnSpc>
            </a:pPr>
            <a:r>
              <a:rPr lang="en-US" altLang="ko-KR" sz="1200" dirty="0">
                <a:latin typeface="Arial" panose="020B0604020202020204" pitchFamily="34" charset="0"/>
                <a:cs typeface="Arial" panose="020B0604020202020204" pitchFamily="34" charset="0"/>
              </a:rPr>
              <a:t>- Customization : Customize your phone to suit your style with various Interactive Cards</a:t>
            </a:r>
          </a:p>
          <a:p>
            <a:pPr latinLnBrk="1">
              <a:lnSpc>
                <a:spcPct val="150000"/>
              </a:lnSpc>
            </a:pPr>
            <a:r>
              <a:rPr lang="en-US" altLang="ko-KR" sz="1200" dirty="0">
                <a:latin typeface="Arial" panose="020B0604020202020204" pitchFamily="34" charset="0"/>
                <a:cs typeface="Arial" panose="020B0604020202020204" pitchFamily="34" charset="0"/>
              </a:rPr>
              <a:t>- Open Eco System : Compatible with various SMAPP Collaboration Cards</a:t>
            </a:r>
          </a:p>
          <a:p>
            <a:pPr latinLnBrk="1">
              <a:lnSpc>
                <a:spcPct val="150000"/>
              </a:lnSpc>
            </a:pPr>
            <a:r>
              <a:rPr lang="en-US" altLang="ko-KR" sz="1200" dirty="0">
                <a:latin typeface="Arial" panose="020B0604020202020204" pitchFamily="34" charset="0"/>
                <a:cs typeface="Arial" panose="020B0604020202020204" pitchFamily="34" charset="0"/>
              </a:rPr>
              <a:t>6. Anti-Reflecting Screen Protector (New)</a:t>
            </a:r>
          </a:p>
          <a:p>
            <a:pPr latinLnBrk="1">
              <a:lnSpc>
                <a:spcPct val="150000"/>
              </a:lnSpc>
            </a:pPr>
            <a:r>
              <a:rPr lang="en-US" altLang="ko-KR" sz="1200" dirty="0">
                <a:latin typeface="Arial" panose="020B0604020202020204" pitchFamily="34" charset="0"/>
                <a:cs typeface="Arial" panose="020B0604020202020204" pitchFamily="34" charset="0"/>
              </a:rPr>
              <a:t>- Enhanced Visibility: A clear screen even in outdoor environments with strong sunlight or under bright lighting</a:t>
            </a:r>
          </a:p>
          <a:p>
            <a:pPr latinLnBrk="1">
              <a:lnSpc>
                <a:spcPct val="150000"/>
              </a:lnSpc>
            </a:pPr>
            <a:r>
              <a:rPr lang="en-US" altLang="ko-KR" sz="1200" dirty="0">
                <a:latin typeface="Arial" panose="020B0604020202020204" pitchFamily="34" charset="0"/>
                <a:cs typeface="Arial" panose="020B0604020202020204" pitchFamily="34" charset="0"/>
              </a:rPr>
              <a:t>- Screen Protection: Anti-scratching, dust and fingerprint in everyday life</a:t>
            </a:r>
          </a:p>
          <a:p>
            <a:pPr latinLnBrk="1">
              <a:lnSpc>
                <a:spcPct val="150000"/>
              </a:lnSpc>
            </a:pPr>
            <a:r>
              <a:rPr lang="en-US" altLang="ko-KR" sz="1200" dirty="0">
                <a:latin typeface="Arial" panose="020B0604020202020204" pitchFamily="34" charset="0"/>
                <a:cs typeface="Arial" panose="020B0604020202020204" pitchFamily="34" charset="0"/>
              </a:rPr>
              <a:t>- Galaxy optimized: Ultrasonic-Fingerprint Available </a:t>
            </a:r>
          </a:p>
          <a:p>
            <a:pPr latinLnBrk="1">
              <a:lnSpc>
                <a:spcPct val="150000"/>
              </a:lnSpc>
            </a:pPr>
            <a:endParaRPr lang="en-US" altLang="ko-KR" sz="1200" dirty="0">
              <a:latin typeface="Arial" panose="020B0604020202020204" pitchFamily="34" charset="0"/>
              <a:cs typeface="Arial" panose="020B0604020202020204" pitchFamily="34" charset="0"/>
            </a:endParaRPr>
          </a:p>
        </p:txBody>
      </p:sp>
      <p:sp>
        <p:nvSpPr>
          <p:cNvPr id="4" name="슬라이드 번호 개체 틀 3"/>
          <p:cNvSpPr>
            <a:spLocks noGrp="1"/>
          </p:cNvSpPr>
          <p:nvPr>
            <p:ph type="sldNum" sz="quarter" idx="11"/>
          </p:nvPr>
        </p:nvSpPr>
        <p:spPr/>
        <p:txBody>
          <a:bodyPr/>
          <a:lstStyle/>
          <a:p>
            <a:pPr>
              <a:defRPr/>
            </a:pPr>
            <a:fld id="{85C512E5-9A75-4191-873E-3C8C8CC18DB3}" type="slidenum">
              <a:rPr lang="en-US" altLang="ko-KR" smtClean="0"/>
              <a:pPr>
                <a:defRPr/>
              </a:pPr>
              <a:t>42</a:t>
            </a:fld>
            <a:endParaRPr lang="en-US" dirty="0"/>
          </a:p>
        </p:txBody>
      </p:sp>
      <p:sp>
        <p:nvSpPr>
          <p:cNvPr id="7" name="Title 1"/>
          <p:cNvSpPr>
            <a:spLocks noGrp="1"/>
          </p:cNvSpPr>
          <p:nvPr>
            <p:ph type="title" idx="4294967295"/>
          </p:nvPr>
        </p:nvSpPr>
        <p:spPr>
          <a:xfrm>
            <a:off x="1" y="1"/>
            <a:ext cx="8510154" cy="668867"/>
          </a:xfrm>
        </p:spPr>
        <p:txBody>
          <a:bodyPr vert="horz" lIns="91440" tIns="45720" rIns="91440" bIns="45720" rtlCol="0" anchor="ctr">
            <a:normAutofit/>
          </a:bodyPr>
          <a:lstStyle/>
          <a:p>
            <a:pPr algn="l"/>
            <a:r>
              <a:rPr lang="en-US" altLang="ko-KR" sz="1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What are new and improved points in the APS lineup compared to the previous model?</a:t>
            </a:r>
            <a:endParaRPr lang="en-GB" altLang="ko-KR" sz="1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6" name="직사각형 5"/>
          <p:cNvSpPr/>
          <p:nvPr/>
        </p:nvSpPr>
        <p:spPr>
          <a:xfrm>
            <a:off x="8209439" y="381789"/>
            <a:ext cx="1696561" cy="23589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000" b="1" dirty="0">
                <a:solidFill>
                  <a:schemeClr val="tx1"/>
                </a:solidFill>
              </a:rPr>
              <a:t>Updated at 2024.1.18</a:t>
            </a:r>
            <a:endParaRPr lang="ko-KR" altLang="en-US" sz="1000" b="1" dirty="0">
              <a:solidFill>
                <a:schemeClr val="tx1"/>
              </a:solidFill>
            </a:endParaRPr>
          </a:p>
        </p:txBody>
      </p:sp>
    </p:spTree>
    <p:extLst>
      <p:ext uri="{BB962C8B-B14F-4D97-AF65-F5344CB8AC3E}">
        <p14:creationId xmlns:p14="http://schemas.microsoft.com/office/powerpoint/2010/main" val="369122329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직사각형 8"/>
          <p:cNvSpPr/>
          <p:nvPr/>
        </p:nvSpPr>
        <p:spPr>
          <a:xfrm>
            <a:off x="9071" y="667660"/>
            <a:ext cx="9858828" cy="6044036"/>
          </a:xfrm>
          <a:prstGeom prst="rect">
            <a:avLst/>
          </a:prstGeom>
          <a:ln>
            <a:noFill/>
          </a:ln>
        </p:spPr>
        <p:txBody>
          <a:bodyPr wrap="square" anchor="t" anchorCtr="0">
            <a:noAutofit/>
          </a:bodyPr>
          <a:lstStyle/>
          <a:p>
            <a:pPr latinLnBrk="1">
              <a:lnSpc>
                <a:spcPct val="150000"/>
              </a:lnSpc>
            </a:pPr>
            <a:r>
              <a:rPr lang="en-US" altLang="ko-KR" sz="1200" b="1" dirty="0">
                <a:latin typeface="Arial" panose="020B0604020202020204" pitchFamily="34" charset="0"/>
                <a:cs typeface="Arial" panose="020B0604020202020204" pitchFamily="34" charset="0"/>
              </a:rPr>
              <a:t>Q: What are the dedicated case types?</a:t>
            </a:r>
          </a:p>
          <a:p>
            <a:pPr latinLnBrk="1">
              <a:lnSpc>
                <a:spcPct val="150000"/>
              </a:lnSpc>
            </a:pPr>
            <a:endParaRPr lang="en-US" altLang="ko-KR" sz="1200" dirty="0">
              <a:latin typeface="Arial" panose="020B0604020202020204" pitchFamily="34" charset="0"/>
              <a:cs typeface="Arial" panose="020B0604020202020204" pitchFamily="34" charset="0"/>
            </a:endParaRPr>
          </a:p>
          <a:p>
            <a:pPr latinLnBrk="1">
              <a:lnSpc>
                <a:spcPct val="150000"/>
              </a:lnSpc>
            </a:pPr>
            <a:r>
              <a:rPr lang="en-US" altLang="ko-KR" sz="1200" dirty="0">
                <a:latin typeface="Arial" panose="020B0604020202020204" pitchFamily="34" charset="0"/>
                <a:cs typeface="Arial" panose="020B0604020202020204" pitchFamily="34" charset="0"/>
              </a:rPr>
              <a:t>A: </a:t>
            </a:r>
          </a:p>
          <a:p>
            <a:pPr latinLnBrk="1">
              <a:lnSpc>
                <a:spcPct val="150000"/>
              </a:lnSpc>
            </a:pPr>
            <a:r>
              <a:rPr lang="en-US" altLang="ko-KR" sz="1200" dirty="0">
                <a:latin typeface="Arial" panose="020B0604020202020204" pitchFamily="34" charset="0"/>
                <a:cs typeface="Arial" panose="020B0604020202020204" pitchFamily="34" charset="0"/>
              </a:rPr>
              <a:t>1) S24 series Cases</a:t>
            </a:r>
          </a:p>
          <a:p>
            <a:pPr latinLnBrk="1">
              <a:lnSpc>
                <a:spcPct val="150000"/>
              </a:lnSpc>
            </a:pPr>
            <a:r>
              <a:rPr lang="en-US" altLang="ko-KR" sz="1200" dirty="0">
                <a:latin typeface="Arial" panose="020B0604020202020204" pitchFamily="34" charset="0"/>
                <a:cs typeface="Arial" panose="020B0604020202020204" pitchFamily="34" charset="0"/>
              </a:rPr>
              <a:t>   - Standing Grip Case</a:t>
            </a:r>
          </a:p>
          <a:p>
            <a:pPr latinLnBrk="1">
              <a:lnSpc>
                <a:spcPct val="150000"/>
              </a:lnSpc>
            </a:pPr>
            <a:r>
              <a:rPr lang="en-US" altLang="ko-KR" sz="1200" dirty="0">
                <a:latin typeface="Arial" panose="020B0604020202020204" pitchFamily="34" charset="0"/>
                <a:cs typeface="Arial" panose="020B0604020202020204" pitchFamily="34" charset="0"/>
              </a:rPr>
              <a:t>   - Smart View Wallet Case</a:t>
            </a:r>
          </a:p>
          <a:p>
            <a:pPr latinLnBrk="1">
              <a:lnSpc>
                <a:spcPct val="150000"/>
              </a:lnSpc>
            </a:pPr>
            <a:r>
              <a:rPr lang="en-US" altLang="ko-KR" sz="1200" dirty="0">
                <a:latin typeface="Arial" panose="020B0604020202020204" pitchFamily="34" charset="0"/>
                <a:cs typeface="Arial" panose="020B0604020202020204" pitchFamily="34" charset="0"/>
              </a:rPr>
              <a:t>   - </a:t>
            </a:r>
            <a:r>
              <a:rPr lang="en-US" altLang="ko-KR" sz="1200" dirty="0" err="1">
                <a:latin typeface="Arial" panose="020B0604020202020204" pitchFamily="34" charset="0"/>
                <a:cs typeface="Arial" panose="020B0604020202020204" pitchFamily="34" charset="0"/>
              </a:rPr>
              <a:t>Slicone</a:t>
            </a:r>
            <a:r>
              <a:rPr lang="en-US" altLang="ko-KR" sz="1200" dirty="0">
                <a:latin typeface="Arial" panose="020B0604020202020204" pitchFamily="34" charset="0"/>
                <a:cs typeface="Arial" panose="020B0604020202020204" pitchFamily="34" charset="0"/>
              </a:rPr>
              <a:t> Case</a:t>
            </a:r>
          </a:p>
          <a:p>
            <a:pPr latinLnBrk="1">
              <a:lnSpc>
                <a:spcPct val="150000"/>
              </a:lnSpc>
            </a:pPr>
            <a:r>
              <a:rPr lang="en-US" altLang="ko-KR" sz="1200" dirty="0">
                <a:latin typeface="Arial" panose="020B0604020202020204" pitchFamily="34" charset="0"/>
                <a:cs typeface="Arial" panose="020B0604020202020204" pitchFamily="34" charset="0"/>
              </a:rPr>
              <a:t>   - Clear Gadget Case  </a:t>
            </a:r>
          </a:p>
          <a:p>
            <a:pPr latinLnBrk="1">
              <a:lnSpc>
                <a:spcPct val="150000"/>
              </a:lnSpc>
            </a:pPr>
            <a:r>
              <a:rPr lang="en-US" altLang="ko-KR" sz="1200" dirty="0">
                <a:latin typeface="Arial" panose="020B0604020202020204" pitchFamily="34" charset="0"/>
                <a:cs typeface="Arial" panose="020B0604020202020204" pitchFamily="34" charset="0"/>
              </a:rPr>
              <a:t>   - Suit Case</a:t>
            </a:r>
          </a:p>
          <a:p>
            <a:pPr latinLnBrk="1">
              <a:lnSpc>
                <a:spcPct val="150000"/>
              </a:lnSpc>
            </a:pPr>
            <a:endParaRPr lang="en-US" altLang="ko-KR" sz="1200" dirty="0">
              <a:latin typeface="Arial" panose="020B0604020202020204" pitchFamily="34" charset="0"/>
              <a:cs typeface="Arial" panose="020B0604020202020204" pitchFamily="34" charset="0"/>
            </a:endParaRPr>
          </a:p>
          <a:p>
            <a:pPr latinLnBrk="1">
              <a:lnSpc>
                <a:spcPct val="150000"/>
              </a:lnSpc>
            </a:pPr>
            <a:r>
              <a:rPr lang="en-US" altLang="ko-KR" sz="1200" dirty="0">
                <a:latin typeface="Arial" panose="020B0604020202020204" pitchFamily="34" charset="0"/>
                <a:cs typeface="Arial" panose="020B0604020202020204" pitchFamily="34" charset="0"/>
              </a:rPr>
              <a:t>2) AR Screen protector </a:t>
            </a:r>
          </a:p>
        </p:txBody>
      </p:sp>
      <p:sp>
        <p:nvSpPr>
          <p:cNvPr id="4" name="슬라이드 번호 개체 틀 3"/>
          <p:cNvSpPr>
            <a:spLocks noGrp="1"/>
          </p:cNvSpPr>
          <p:nvPr>
            <p:ph type="sldNum" sz="quarter" idx="11"/>
          </p:nvPr>
        </p:nvSpPr>
        <p:spPr/>
        <p:txBody>
          <a:bodyPr/>
          <a:lstStyle/>
          <a:p>
            <a:pPr>
              <a:defRPr/>
            </a:pPr>
            <a:fld id="{85C512E5-9A75-4191-873E-3C8C8CC18DB3}" type="slidenum">
              <a:rPr lang="en-US" altLang="ko-KR" smtClean="0"/>
              <a:pPr>
                <a:defRPr/>
              </a:pPr>
              <a:t>43</a:t>
            </a:fld>
            <a:endParaRPr lang="en-US" dirty="0"/>
          </a:p>
        </p:txBody>
      </p:sp>
      <p:sp>
        <p:nvSpPr>
          <p:cNvPr id="7" name="Title 1"/>
          <p:cNvSpPr>
            <a:spLocks noGrp="1"/>
          </p:cNvSpPr>
          <p:nvPr>
            <p:ph type="title" idx="4294967295"/>
          </p:nvPr>
        </p:nvSpPr>
        <p:spPr>
          <a:xfrm>
            <a:off x="1" y="1"/>
            <a:ext cx="8510154" cy="668867"/>
          </a:xfrm>
        </p:spPr>
        <p:txBody>
          <a:bodyPr vert="horz" lIns="91440" tIns="45720" rIns="91440" bIns="45720" rtlCol="0" anchor="ctr">
            <a:normAutofit/>
          </a:bodyPr>
          <a:lstStyle/>
          <a:p>
            <a:pPr algn="l"/>
            <a:r>
              <a:rPr lang="en-US" altLang="ko-KR" sz="1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What are the dedicated case types?</a:t>
            </a:r>
            <a:endParaRPr lang="en-GB" altLang="ko-KR" sz="1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6" name="직사각형 5"/>
          <p:cNvSpPr/>
          <p:nvPr/>
        </p:nvSpPr>
        <p:spPr>
          <a:xfrm>
            <a:off x="8209439" y="381789"/>
            <a:ext cx="1696561" cy="23589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000" b="1" dirty="0">
                <a:solidFill>
                  <a:schemeClr val="tx1"/>
                </a:solidFill>
              </a:rPr>
              <a:t>Updated at 2024.1.18</a:t>
            </a:r>
            <a:endParaRPr lang="ko-KR" altLang="en-US" sz="1000" b="1" dirty="0">
              <a:solidFill>
                <a:schemeClr val="tx1"/>
              </a:solidFill>
            </a:endParaRPr>
          </a:p>
        </p:txBody>
      </p:sp>
      <p:pic>
        <p:nvPicPr>
          <p:cNvPr id="8" name="그림 7"/>
          <p:cNvPicPr>
            <a:picLocks noChangeAspect="1"/>
          </p:cNvPicPr>
          <p:nvPr/>
        </p:nvPicPr>
        <p:blipFill>
          <a:blip r:embed="rId3"/>
          <a:stretch>
            <a:fillRect/>
          </a:stretch>
        </p:blipFill>
        <p:spPr>
          <a:xfrm>
            <a:off x="2776234" y="1674698"/>
            <a:ext cx="6723966" cy="2473250"/>
          </a:xfrm>
          <a:prstGeom prst="rect">
            <a:avLst/>
          </a:prstGeom>
        </p:spPr>
      </p:pic>
    </p:spTree>
    <p:extLst>
      <p:ext uri="{BB962C8B-B14F-4D97-AF65-F5344CB8AC3E}">
        <p14:creationId xmlns:p14="http://schemas.microsoft.com/office/powerpoint/2010/main" val="388940908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직사각형 8"/>
          <p:cNvSpPr/>
          <p:nvPr/>
        </p:nvSpPr>
        <p:spPr>
          <a:xfrm>
            <a:off x="9071" y="667660"/>
            <a:ext cx="9858828" cy="6044036"/>
          </a:xfrm>
          <a:prstGeom prst="rect">
            <a:avLst/>
          </a:prstGeom>
          <a:ln>
            <a:noFill/>
          </a:ln>
        </p:spPr>
        <p:txBody>
          <a:bodyPr wrap="square" anchor="t" anchorCtr="0">
            <a:noAutofit/>
          </a:bodyPr>
          <a:lstStyle/>
          <a:p>
            <a:pPr latinLnBrk="1">
              <a:lnSpc>
                <a:spcPct val="150000"/>
              </a:lnSpc>
            </a:pPr>
            <a:r>
              <a:rPr lang="en-US" altLang="ko-KR" sz="1200" b="1" dirty="0">
                <a:latin typeface="Arial" panose="020B0604020202020204" pitchFamily="34" charset="0"/>
                <a:cs typeface="Arial" panose="020B0604020202020204" pitchFamily="34" charset="0"/>
              </a:rPr>
              <a:t>Q1) What is Reset with previous screen lock feature? How can I use it?</a:t>
            </a:r>
            <a:br>
              <a:rPr lang="en-US" altLang="ko-KR" sz="1200" b="1" dirty="0">
                <a:latin typeface="Arial" panose="020B0604020202020204" pitchFamily="34" charset="0"/>
                <a:cs typeface="Arial" panose="020B0604020202020204" pitchFamily="34" charset="0"/>
              </a:rPr>
            </a:br>
            <a:r>
              <a:rPr lang="en-US" altLang="ko-KR" sz="1200" b="1" dirty="0">
                <a:latin typeface="Arial" panose="020B0604020202020204" pitchFamily="34" charset="0"/>
                <a:cs typeface="Arial" panose="020B0604020202020204" pitchFamily="34" charset="0"/>
              </a:rPr>
              <a:t>Q2) I forgot 3P(PIN, Password, Pattern) information which is newly set for the screen lock. How can I unlock the device?</a:t>
            </a:r>
          </a:p>
          <a:p>
            <a:pPr latinLnBrk="1">
              <a:lnSpc>
                <a:spcPct val="150000"/>
              </a:lnSpc>
            </a:pPr>
            <a:endParaRPr lang="en-US" altLang="ko-KR" sz="1200" dirty="0">
              <a:latin typeface="Arial" panose="020B0604020202020204" pitchFamily="34" charset="0"/>
              <a:cs typeface="Arial" panose="020B0604020202020204" pitchFamily="34" charset="0"/>
            </a:endParaRPr>
          </a:p>
          <a:p>
            <a:pPr latinLnBrk="1">
              <a:lnSpc>
                <a:spcPct val="150000"/>
              </a:lnSpc>
            </a:pPr>
            <a:r>
              <a:rPr lang="en-US" altLang="ko-KR" sz="1200" dirty="0">
                <a:latin typeface="Arial" panose="020B0604020202020204" pitchFamily="34" charset="0"/>
                <a:cs typeface="Arial" panose="020B0604020202020204" pitchFamily="34" charset="0"/>
              </a:rPr>
              <a:t>A: When you lost your current 3P(PIN, Password, Pattern) which is newly set for screen lock, you can use previously set 3P(PIN, Password, Pattern) information to unlock the device in case of being set new 3P(PIN, Password, Pattern) within 72 hour on the device installed with One UI 6.1 SW version.</a:t>
            </a:r>
          </a:p>
          <a:p>
            <a:pPr latinLnBrk="1">
              <a:lnSpc>
                <a:spcPct val="150000"/>
              </a:lnSpc>
            </a:pPr>
            <a:endParaRPr lang="en-US" altLang="ko-KR" sz="600" dirty="0">
              <a:latin typeface="Arial" panose="020B0604020202020204" pitchFamily="34" charset="0"/>
              <a:cs typeface="Arial" panose="020B0604020202020204" pitchFamily="34" charset="0"/>
            </a:endParaRPr>
          </a:p>
          <a:p>
            <a:pPr latinLnBrk="1">
              <a:lnSpc>
                <a:spcPct val="150000"/>
              </a:lnSpc>
            </a:pPr>
            <a:r>
              <a:rPr lang="en-US" altLang="ko-KR" sz="1200" dirty="0">
                <a:latin typeface="Arial" panose="020B0604020202020204" pitchFamily="34" charset="0"/>
                <a:cs typeface="Arial" panose="020B0604020202020204" pitchFamily="34" charset="0"/>
              </a:rPr>
              <a:t>If you have tried and failed 5 times when entering 3P(PIN, Password, Pattern) information you remember or anything, there will be shown with ‘Reset with previous screen lock’ menu on the lock screen, then you can use previously set 3P(PIN, Password, Pattern) within 72 hours after being set with new 3P(PIN, Password, Pattern). </a:t>
            </a:r>
          </a:p>
          <a:p>
            <a:pPr latinLnBrk="1">
              <a:lnSpc>
                <a:spcPct val="150000"/>
              </a:lnSpc>
            </a:pPr>
            <a:r>
              <a:rPr lang="en-US" altLang="ko-KR" sz="1200" dirty="0">
                <a:latin typeface="Arial" panose="020B0604020202020204" pitchFamily="34" charset="0"/>
                <a:cs typeface="Arial" panose="020B0604020202020204" pitchFamily="34" charset="0"/>
              </a:rPr>
              <a:t>And there will be provided the menu screen to set with new 3P(PIN, Password, Pattern).</a:t>
            </a:r>
          </a:p>
          <a:p>
            <a:pPr latinLnBrk="1">
              <a:lnSpc>
                <a:spcPct val="150000"/>
              </a:lnSpc>
            </a:pPr>
            <a:endParaRPr lang="en-US" altLang="ko-KR" sz="600" dirty="0">
              <a:latin typeface="Arial" panose="020B0604020202020204" pitchFamily="34" charset="0"/>
              <a:cs typeface="Arial" panose="020B0604020202020204" pitchFamily="34" charset="0"/>
            </a:endParaRPr>
          </a:p>
          <a:p>
            <a:pPr latinLnBrk="1">
              <a:lnSpc>
                <a:spcPct val="150000"/>
              </a:lnSpc>
            </a:pPr>
            <a:r>
              <a:rPr lang="en-US" altLang="ko-KR" sz="1200" dirty="0">
                <a:latin typeface="Arial" panose="020B0604020202020204" pitchFamily="34" charset="0"/>
                <a:cs typeface="Arial" panose="020B0604020202020204" pitchFamily="34" charset="0"/>
              </a:rPr>
              <a:t>This feature can only be available within 72 hours after new 3P(PIN, Password, Pattern) is set on the device, and if screen lock is set only with Biometrics type (not set for 3P type), the feature can’t be used.</a:t>
            </a:r>
          </a:p>
          <a:p>
            <a:pPr latinLnBrk="1">
              <a:lnSpc>
                <a:spcPct val="150000"/>
              </a:lnSpc>
            </a:pPr>
            <a:endParaRPr lang="en-US" altLang="ko-KR" sz="600" dirty="0">
              <a:latin typeface="Arial" panose="020B0604020202020204" pitchFamily="34" charset="0"/>
              <a:cs typeface="Arial" panose="020B0604020202020204" pitchFamily="34" charset="0"/>
            </a:endParaRPr>
          </a:p>
          <a:p>
            <a:pPr latinLnBrk="1">
              <a:lnSpc>
                <a:spcPct val="150000"/>
              </a:lnSpc>
            </a:pPr>
            <a:r>
              <a:rPr lang="en-US" altLang="ko-KR" sz="1200" dirty="0">
                <a:latin typeface="Arial" panose="020B0604020202020204" pitchFamily="34" charset="0"/>
                <a:cs typeface="Arial" panose="020B0604020202020204" pitchFamily="34" charset="0"/>
              </a:rPr>
              <a:t>[Preconditions to use]</a:t>
            </a:r>
          </a:p>
          <a:p>
            <a:pPr latinLnBrk="1">
              <a:lnSpc>
                <a:spcPct val="150000"/>
              </a:lnSpc>
            </a:pPr>
            <a:r>
              <a:rPr lang="en-US" altLang="ko-KR" sz="1200" dirty="0">
                <a:latin typeface="Arial" panose="020B0604020202020204" pitchFamily="34" charset="0"/>
                <a:cs typeface="Arial" panose="020B0604020202020204" pitchFamily="34" charset="0"/>
              </a:rPr>
              <a:t> - New 3P(PIN, Password, Pattern) is set with or without Biometrics type, and within 72 hours</a:t>
            </a:r>
          </a:p>
          <a:p>
            <a:pPr latinLnBrk="1">
              <a:lnSpc>
                <a:spcPct val="150000"/>
              </a:lnSpc>
            </a:pPr>
            <a:r>
              <a:rPr lang="en-US" altLang="ko-KR" sz="1200" dirty="0">
                <a:latin typeface="Arial" panose="020B0604020202020204" pitchFamily="34" charset="0"/>
                <a:cs typeface="Arial" panose="020B0604020202020204" pitchFamily="34" charset="0"/>
              </a:rPr>
              <a:t> - When knowing previously set 3P(PIN, Password, Pattern)</a:t>
            </a:r>
          </a:p>
          <a:p>
            <a:pPr latinLnBrk="1">
              <a:lnSpc>
                <a:spcPct val="150000"/>
              </a:lnSpc>
            </a:pPr>
            <a:r>
              <a:rPr lang="en-US" altLang="ko-KR" sz="1200" dirty="0">
                <a:latin typeface="Arial" panose="020B0604020202020204" pitchFamily="34" charset="0"/>
                <a:cs typeface="Arial" panose="020B0604020202020204" pitchFamily="34" charset="0"/>
              </a:rPr>
              <a:t> - If the previous 3P (Being unselected for ‘Delete previous 3P now’) is saved when new 3P(PIN, Password, Pattern) is set</a:t>
            </a:r>
          </a:p>
          <a:p>
            <a:pPr latinLnBrk="1">
              <a:lnSpc>
                <a:spcPct val="150000"/>
              </a:lnSpc>
            </a:pPr>
            <a:endParaRPr lang="en-US" altLang="ko-KR" sz="600" dirty="0">
              <a:latin typeface="Arial" panose="020B0604020202020204" pitchFamily="34" charset="0"/>
              <a:cs typeface="Arial" panose="020B0604020202020204" pitchFamily="34" charset="0"/>
            </a:endParaRPr>
          </a:p>
          <a:p>
            <a:pPr latinLnBrk="1">
              <a:lnSpc>
                <a:spcPct val="150000"/>
              </a:lnSpc>
            </a:pPr>
            <a:r>
              <a:rPr lang="en-US" altLang="ko-KR" sz="1200" dirty="0">
                <a:latin typeface="Arial" panose="020B0604020202020204" pitchFamily="34" charset="0"/>
                <a:cs typeface="Arial" panose="020B0604020202020204" pitchFamily="34" charset="0"/>
              </a:rPr>
              <a:t>※ To use this feature, you should unselected the option ‘‘Delete previous 3P now’ on the notification screen when you set new or change one of 3P(PIN, Password, Pattern) type to another and forgot the newly set 3P(PIN, Password, Pattern) </a:t>
            </a:r>
            <a:r>
              <a:rPr lang="ko-KR" altLang="en-US" sz="1200" dirty="0">
                <a:latin typeface="Arial" panose="020B0604020202020204" pitchFamily="34" charset="0"/>
                <a:cs typeface="Arial" panose="020B0604020202020204" pitchFamily="34" charset="0"/>
              </a:rPr>
              <a:t>☞ </a:t>
            </a:r>
            <a:r>
              <a:rPr lang="en-US" altLang="ko-KR" sz="1200" dirty="0">
                <a:latin typeface="Arial" panose="020B0604020202020204" pitchFamily="34" charset="0"/>
                <a:cs typeface="Arial" panose="020B0604020202020204" pitchFamily="34" charset="0"/>
              </a:rPr>
              <a:t>The notification screen provided 3 times at first</a:t>
            </a:r>
          </a:p>
          <a:p>
            <a:pPr latinLnBrk="1">
              <a:lnSpc>
                <a:spcPct val="150000"/>
              </a:lnSpc>
            </a:pPr>
            <a:r>
              <a:rPr lang="en-US" altLang="ko-KR" sz="1200" dirty="0">
                <a:latin typeface="Arial" panose="020B0604020202020204" pitchFamily="34" charset="0"/>
                <a:cs typeface="Arial" panose="020B0604020202020204" pitchFamily="34" charset="0"/>
              </a:rPr>
              <a:t>※ When you have unselected this option, you can delete the previous 3P(PIN, Password, Pattern) later in secure lock settings menu</a:t>
            </a:r>
          </a:p>
          <a:p>
            <a:pPr latinLnBrk="1">
              <a:lnSpc>
                <a:spcPct val="150000"/>
              </a:lnSpc>
            </a:pPr>
            <a:endParaRPr lang="en-US" altLang="ko-KR" sz="1200" dirty="0">
              <a:latin typeface="Arial" panose="020B0604020202020204" pitchFamily="34" charset="0"/>
              <a:cs typeface="Arial" panose="020B0604020202020204" pitchFamily="34" charset="0"/>
            </a:endParaRPr>
          </a:p>
        </p:txBody>
      </p:sp>
      <p:sp>
        <p:nvSpPr>
          <p:cNvPr id="4" name="슬라이드 번호 개체 틀 3"/>
          <p:cNvSpPr>
            <a:spLocks noGrp="1"/>
          </p:cNvSpPr>
          <p:nvPr>
            <p:ph type="sldNum" sz="quarter" idx="11"/>
          </p:nvPr>
        </p:nvSpPr>
        <p:spPr/>
        <p:txBody>
          <a:bodyPr/>
          <a:lstStyle/>
          <a:p>
            <a:pPr>
              <a:defRPr/>
            </a:pPr>
            <a:fld id="{85C512E5-9A75-4191-873E-3C8C8CC18DB3}" type="slidenum">
              <a:rPr lang="en-US" altLang="ko-KR" smtClean="0"/>
              <a:pPr>
                <a:defRPr/>
              </a:pPr>
              <a:t>44</a:t>
            </a:fld>
            <a:endParaRPr lang="en-US" dirty="0"/>
          </a:p>
        </p:txBody>
      </p:sp>
      <p:sp>
        <p:nvSpPr>
          <p:cNvPr id="7" name="Title 1"/>
          <p:cNvSpPr>
            <a:spLocks noGrp="1"/>
          </p:cNvSpPr>
          <p:nvPr>
            <p:ph type="title" idx="4294967295"/>
          </p:nvPr>
        </p:nvSpPr>
        <p:spPr>
          <a:xfrm>
            <a:off x="1" y="1"/>
            <a:ext cx="8510154" cy="668867"/>
          </a:xfrm>
        </p:spPr>
        <p:txBody>
          <a:bodyPr vert="horz" lIns="91440" tIns="45720" rIns="91440" bIns="45720" rtlCol="0" anchor="ctr">
            <a:normAutofit/>
          </a:bodyPr>
          <a:lstStyle/>
          <a:p>
            <a:pPr algn="l"/>
            <a:r>
              <a:rPr lang="en-GB" altLang="ko-KR" sz="1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[About ‘</a:t>
            </a:r>
            <a:r>
              <a:rPr lang="en-US" altLang="ko-KR" sz="1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Reset with previous screen lock’ feature</a:t>
            </a:r>
            <a:r>
              <a:rPr lang="en-GB" altLang="ko-KR" sz="1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(1/6)</a:t>
            </a:r>
          </a:p>
        </p:txBody>
      </p:sp>
      <p:sp>
        <p:nvSpPr>
          <p:cNvPr id="6" name="직사각형 5"/>
          <p:cNvSpPr/>
          <p:nvPr/>
        </p:nvSpPr>
        <p:spPr>
          <a:xfrm>
            <a:off x="8209439" y="381789"/>
            <a:ext cx="1696561" cy="23589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000" b="1" dirty="0">
                <a:solidFill>
                  <a:schemeClr val="tx1"/>
                </a:solidFill>
              </a:rPr>
              <a:t>Updated at 2024.1.18</a:t>
            </a:r>
            <a:endParaRPr lang="ko-KR" altLang="en-US" sz="1000" b="1" dirty="0">
              <a:solidFill>
                <a:schemeClr val="tx1"/>
              </a:solidFill>
            </a:endParaRPr>
          </a:p>
        </p:txBody>
      </p:sp>
      <p:sp>
        <p:nvSpPr>
          <p:cNvPr id="8" name="직사각형 7"/>
          <p:cNvSpPr/>
          <p:nvPr/>
        </p:nvSpPr>
        <p:spPr>
          <a:xfrm>
            <a:off x="5571013" y="728369"/>
            <a:ext cx="4296885" cy="280628"/>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ko-KR" sz="1000" b="1" dirty="0">
                <a:solidFill>
                  <a:schemeClr val="tx1"/>
                </a:solidFill>
              </a:rPr>
              <a:t>Affected models : Galaxy S24 series after SW update or Other models installed with One UI 6.1 SW version</a:t>
            </a:r>
            <a:endParaRPr lang="ko-KR" altLang="en-US" sz="1000" b="1" dirty="0">
              <a:solidFill>
                <a:schemeClr val="tx1"/>
              </a:solidFill>
            </a:endParaRPr>
          </a:p>
        </p:txBody>
      </p:sp>
    </p:spTree>
    <p:extLst>
      <p:ext uri="{BB962C8B-B14F-4D97-AF65-F5344CB8AC3E}">
        <p14:creationId xmlns:p14="http://schemas.microsoft.com/office/powerpoint/2010/main" val="357925728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직사각형 8"/>
          <p:cNvSpPr/>
          <p:nvPr/>
        </p:nvSpPr>
        <p:spPr>
          <a:xfrm>
            <a:off x="9071" y="667660"/>
            <a:ext cx="9858828" cy="6044036"/>
          </a:xfrm>
          <a:prstGeom prst="rect">
            <a:avLst/>
          </a:prstGeom>
          <a:ln>
            <a:noFill/>
          </a:ln>
        </p:spPr>
        <p:txBody>
          <a:bodyPr wrap="square" anchor="t" anchorCtr="0">
            <a:noAutofit/>
          </a:bodyPr>
          <a:lstStyle/>
          <a:p>
            <a:pPr latinLnBrk="1">
              <a:lnSpc>
                <a:spcPct val="150000"/>
              </a:lnSpc>
            </a:pPr>
            <a:r>
              <a:rPr lang="en-US" altLang="ko-KR" sz="1200" b="1" dirty="0">
                <a:latin typeface="Arial" panose="020B0604020202020204" pitchFamily="34" charset="0"/>
                <a:cs typeface="Arial" panose="020B0604020202020204" pitchFamily="34" charset="0"/>
              </a:rPr>
              <a:t>Q1) What is Reset with previous screen lock feature? How can I use it?</a:t>
            </a:r>
            <a:br>
              <a:rPr lang="en-US" altLang="ko-KR" sz="1200" b="1" dirty="0">
                <a:latin typeface="Arial" panose="020B0604020202020204" pitchFamily="34" charset="0"/>
                <a:cs typeface="Arial" panose="020B0604020202020204" pitchFamily="34" charset="0"/>
              </a:rPr>
            </a:br>
            <a:r>
              <a:rPr lang="en-US" altLang="ko-KR" sz="1200" b="1" dirty="0">
                <a:latin typeface="Arial" panose="020B0604020202020204" pitchFamily="34" charset="0"/>
                <a:cs typeface="Arial" panose="020B0604020202020204" pitchFamily="34" charset="0"/>
              </a:rPr>
              <a:t>Q2) I forgot 3P(PIN, Password, Pattern) information which is newly set for the screen lock. How can I unlock the device?</a:t>
            </a:r>
          </a:p>
          <a:p>
            <a:pPr latinLnBrk="1">
              <a:lnSpc>
                <a:spcPct val="150000"/>
              </a:lnSpc>
            </a:pPr>
            <a:endParaRPr lang="en-US" altLang="ko-KR" sz="1200" dirty="0">
              <a:latin typeface="Arial" panose="020B0604020202020204" pitchFamily="34" charset="0"/>
              <a:cs typeface="Arial" panose="020B0604020202020204" pitchFamily="34" charset="0"/>
            </a:endParaRPr>
          </a:p>
          <a:p>
            <a:pPr latinLnBrk="1">
              <a:lnSpc>
                <a:spcPct val="150000"/>
              </a:lnSpc>
            </a:pPr>
            <a:r>
              <a:rPr lang="en-US" altLang="ko-KR" sz="1200" dirty="0">
                <a:latin typeface="Arial" panose="020B0604020202020204" pitchFamily="34" charset="0"/>
                <a:cs typeface="Arial" panose="020B0604020202020204" pitchFamily="34" charset="0"/>
              </a:rPr>
              <a:t>A:</a:t>
            </a:r>
          </a:p>
          <a:p>
            <a:pPr latinLnBrk="1">
              <a:lnSpc>
                <a:spcPct val="150000"/>
              </a:lnSpc>
            </a:pPr>
            <a:r>
              <a:rPr lang="en-US" altLang="ko-KR" sz="1200" dirty="0">
                <a:latin typeface="Arial" panose="020B0604020202020204" pitchFamily="34" charset="0"/>
                <a:cs typeface="Arial" panose="020B0604020202020204" pitchFamily="34" charset="0"/>
              </a:rPr>
              <a:t>[Affected models]</a:t>
            </a:r>
          </a:p>
          <a:p>
            <a:pPr latinLnBrk="1">
              <a:lnSpc>
                <a:spcPct val="150000"/>
              </a:lnSpc>
            </a:pPr>
            <a:r>
              <a:rPr lang="en-US" altLang="ko-KR" sz="1200" dirty="0">
                <a:latin typeface="Arial" panose="020B0604020202020204" pitchFamily="34" charset="0"/>
                <a:cs typeface="Arial" panose="020B0604020202020204" pitchFamily="34" charset="0"/>
              </a:rPr>
              <a:t> - Galaxy S24 series after SW update or Other models installed with One UI 6.1 SW version</a:t>
            </a:r>
          </a:p>
          <a:p>
            <a:pPr latinLnBrk="1">
              <a:lnSpc>
                <a:spcPct val="150000"/>
              </a:lnSpc>
            </a:pPr>
            <a:endParaRPr lang="en-US" altLang="ko-KR" sz="1200" dirty="0">
              <a:latin typeface="Arial" panose="020B0604020202020204" pitchFamily="34" charset="0"/>
              <a:cs typeface="Arial" panose="020B0604020202020204" pitchFamily="34" charset="0"/>
            </a:endParaRPr>
          </a:p>
          <a:p>
            <a:pPr latinLnBrk="1">
              <a:lnSpc>
                <a:spcPct val="150000"/>
              </a:lnSpc>
            </a:pPr>
            <a:r>
              <a:rPr lang="en-US" altLang="ko-KR" sz="1200" dirty="0">
                <a:latin typeface="Arial" panose="020B0604020202020204" pitchFamily="34" charset="0"/>
                <a:cs typeface="Arial" panose="020B0604020202020204" pitchFamily="34" charset="0"/>
              </a:rPr>
              <a:t>[How to use Reset with previous screen lock feature]</a:t>
            </a:r>
          </a:p>
          <a:p>
            <a:pPr latinLnBrk="1">
              <a:lnSpc>
                <a:spcPct val="150000"/>
              </a:lnSpc>
            </a:pPr>
            <a:r>
              <a:rPr lang="en-US" altLang="ko-KR" sz="1200" dirty="0">
                <a:latin typeface="Arial" panose="020B0604020202020204" pitchFamily="34" charset="0"/>
                <a:cs typeface="Arial" panose="020B0604020202020204" pitchFamily="34" charset="0"/>
              </a:rPr>
              <a:t> - Tried and failed entering 3P(PIN, Password, Pattern) 5 times &gt; shown Enter your previous 3P(PIN, Password, Pattern) menu &gt; enter previous 3P(PIN, Password, Pattern)</a:t>
            </a:r>
          </a:p>
          <a:p>
            <a:pPr latinLnBrk="1">
              <a:lnSpc>
                <a:spcPct val="150000"/>
              </a:lnSpc>
            </a:pPr>
            <a:endParaRPr lang="en-US" altLang="ko-KR" sz="1200" dirty="0">
              <a:latin typeface="Arial" panose="020B0604020202020204" pitchFamily="34" charset="0"/>
              <a:cs typeface="Arial" panose="020B0604020202020204" pitchFamily="34" charset="0"/>
            </a:endParaRPr>
          </a:p>
          <a:p>
            <a:pPr latinLnBrk="1">
              <a:lnSpc>
                <a:spcPct val="150000"/>
              </a:lnSpc>
            </a:pPr>
            <a:r>
              <a:rPr lang="en-US" altLang="ko-KR" sz="1200" dirty="0">
                <a:latin typeface="Arial" panose="020B0604020202020204" pitchFamily="34" charset="0"/>
                <a:cs typeface="Arial" panose="020B0604020202020204" pitchFamily="34" charset="0"/>
              </a:rPr>
              <a:t>※ This feature can only be available within 72 hours after new 3P(PIN, Password, Pattern) is set on the device</a:t>
            </a:r>
          </a:p>
          <a:p>
            <a:pPr latinLnBrk="1">
              <a:lnSpc>
                <a:spcPct val="150000"/>
              </a:lnSpc>
            </a:pPr>
            <a:endParaRPr lang="en-US" altLang="ko-KR" sz="1200" dirty="0">
              <a:latin typeface="Arial" panose="020B0604020202020204" pitchFamily="34" charset="0"/>
              <a:cs typeface="Arial" panose="020B0604020202020204" pitchFamily="34" charset="0"/>
            </a:endParaRPr>
          </a:p>
        </p:txBody>
      </p:sp>
      <p:sp>
        <p:nvSpPr>
          <p:cNvPr id="4" name="슬라이드 번호 개체 틀 3"/>
          <p:cNvSpPr>
            <a:spLocks noGrp="1"/>
          </p:cNvSpPr>
          <p:nvPr>
            <p:ph type="sldNum" sz="quarter" idx="11"/>
          </p:nvPr>
        </p:nvSpPr>
        <p:spPr/>
        <p:txBody>
          <a:bodyPr/>
          <a:lstStyle/>
          <a:p>
            <a:pPr>
              <a:defRPr/>
            </a:pPr>
            <a:fld id="{85C512E5-9A75-4191-873E-3C8C8CC18DB3}" type="slidenum">
              <a:rPr lang="en-US" altLang="ko-KR" smtClean="0"/>
              <a:pPr>
                <a:defRPr/>
              </a:pPr>
              <a:t>45</a:t>
            </a:fld>
            <a:endParaRPr lang="en-US" dirty="0"/>
          </a:p>
        </p:txBody>
      </p:sp>
      <p:sp>
        <p:nvSpPr>
          <p:cNvPr id="7" name="Title 1"/>
          <p:cNvSpPr>
            <a:spLocks noGrp="1"/>
          </p:cNvSpPr>
          <p:nvPr>
            <p:ph type="title" idx="4294967295"/>
          </p:nvPr>
        </p:nvSpPr>
        <p:spPr>
          <a:xfrm>
            <a:off x="1" y="1"/>
            <a:ext cx="8510154" cy="668867"/>
          </a:xfrm>
        </p:spPr>
        <p:txBody>
          <a:bodyPr vert="horz" lIns="91440" tIns="45720" rIns="91440" bIns="45720" rtlCol="0" anchor="ctr">
            <a:normAutofit/>
          </a:bodyPr>
          <a:lstStyle/>
          <a:p>
            <a:pPr algn="l"/>
            <a:r>
              <a:rPr lang="en-GB" altLang="ko-KR" sz="1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[About ‘</a:t>
            </a:r>
            <a:r>
              <a:rPr lang="en-US" altLang="ko-KR" sz="1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Reset with previous screen lock’ feature</a:t>
            </a:r>
            <a:r>
              <a:rPr lang="en-GB" altLang="ko-KR" sz="1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(2/6) </a:t>
            </a:r>
          </a:p>
        </p:txBody>
      </p:sp>
      <p:sp>
        <p:nvSpPr>
          <p:cNvPr id="6" name="직사각형 5"/>
          <p:cNvSpPr/>
          <p:nvPr/>
        </p:nvSpPr>
        <p:spPr>
          <a:xfrm>
            <a:off x="8209439" y="381789"/>
            <a:ext cx="1696561" cy="23589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000" b="1" dirty="0">
                <a:solidFill>
                  <a:schemeClr val="tx1"/>
                </a:solidFill>
              </a:rPr>
              <a:t>Updated at 2024.1.18</a:t>
            </a:r>
            <a:endParaRPr lang="ko-KR" altLang="en-US" sz="1000" b="1" dirty="0">
              <a:solidFill>
                <a:schemeClr val="tx1"/>
              </a:solidFill>
            </a:endParaRPr>
          </a:p>
        </p:txBody>
      </p:sp>
      <p:sp>
        <p:nvSpPr>
          <p:cNvPr id="8" name="직사각형 7"/>
          <p:cNvSpPr/>
          <p:nvPr/>
        </p:nvSpPr>
        <p:spPr>
          <a:xfrm>
            <a:off x="5571013" y="728369"/>
            <a:ext cx="4296885" cy="280628"/>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ko-KR" sz="1000" b="1" dirty="0">
                <a:solidFill>
                  <a:schemeClr val="tx1"/>
                </a:solidFill>
              </a:rPr>
              <a:t>Affected models : Galaxy S24 series after SW update or Other models installed with One UI 6.1 SW version</a:t>
            </a:r>
            <a:endParaRPr lang="ko-KR" altLang="en-US" sz="1000" b="1" dirty="0">
              <a:solidFill>
                <a:schemeClr val="tx1"/>
              </a:solidFill>
            </a:endParaRPr>
          </a:p>
        </p:txBody>
      </p:sp>
      <p:pic>
        <p:nvPicPr>
          <p:cNvPr id="3" name="그림 2"/>
          <p:cNvPicPr>
            <a:picLocks noChangeAspect="1"/>
          </p:cNvPicPr>
          <p:nvPr/>
        </p:nvPicPr>
        <p:blipFill>
          <a:blip r:embed="rId3"/>
          <a:stretch>
            <a:fillRect/>
          </a:stretch>
        </p:blipFill>
        <p:spPr>
          <a:xfrm>
            <a:off x="7719455" y="3381375"/>
            <a:ext cx="1648660" cy="3325623"/>
          </a:xfrm>
          <a:prstGeom prst="rect">
            <a:avLst/>
          </a:prstGeom>
        </p:spPr>
      </p:pic>
      <p:sp>
        <p:nvSpPr>
          <p:cNvPr id="5" name="모서리가 둥근 직사각형 4"/>
          <p:cNvSpPr/>
          <p:nvPr/>
        </p:nvSpPr>
        <p:spPr>
          <a:xfrm>
            <a:off x="8001000" y="4362450"/>
            <a:ext cx="1056719" cy="3048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10" name="그림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3598705" y="4548959"/>
            <a:ext cx="2254066" cy="1690549"/>
          </a:xfrm>
          <a:prstGeom prst="rect">
            <a:avLst/>
          </a:prstGeom>
        </p:spPr>
      </p:pic>
      <p:pic>
        <p:nvPicPr>
          <p:cNvPr id="11" name="그림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1774460" y="4548959"/>
            <a:ext cx="2254066" cy="1690549"/>
          </a:xfrm>
          <a:prstGeom prst="rect">
            <a:avLst/>
          </a:prstGeom>
        </p:spPr>
      </p:pic>
      <p:sp>
        <p:nvSpPr>
          <p:cNvPr id="12" name="모서리가 둥근 직사각형 11"/>
          <p:cNvSpPr/>
          <p:nvPr/>
        </p:nvSpPr>
        <p:spPr>
          <a:xfrm>
            <a:off x="2495237" y="4958461"/>
            <a:ext cx="743263" cy="21361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3" name="직사각형 12"/>
          <p:cNvSpPr/>
          <p:nvPr/>
        </p:nvSpPr>
        <p:spPr>
          <a:xfrm>
            <a:off x="1966949" y="6552836"/>
            <a:ext cx="3794629" cy="246221"/>
          </a:xfrm>
          <a:prstGeom prst="rect">
            <a:avLst/>
          </a:prstGeom>
        </p:spPr>
        <p:txBody>
          <a:bodyPr wrap="none">
            <a:spAutoFit/>
          </a:bodyPr>
          <a:lstStyle/>
          <a:p>
            <a:r>
              <a:rPr lang="en-US" altLang="ko-KR" sz="1000" dirty="0">
                <a:latin typeface="Arial" panose="020B0604020202020204" pitchFamily="34" charset="0"/>
                <a:cs typeface="Arial" panose="020B0604020202020204" pitchFamily="34" charset="0"/>
              </a:rPr>
              <a:t>After 5 times failed, you can see ‘Enter your previous PIN’ menu</a:t>
            </a:r>
            <a:endParaRPr lang="ko-KR" altLang="en-US" sz="1000" dirty="0"/>
          </a:p>
        </p:txBody>
      </p:sp>
      <p:sp>
        <p:nvSpPr>
          <p:cNvPr id="14" name="오른쪽 화살표 13"/>
          <p:cNvSpPr/>
          <p:nvPr/>
        </p:nvSpPr>
        <p:spPr>
          <a:xfrm>
            <a:off x="3737243" y="5133975"/>
            <a:ext cx="225157" cy="666750"/>
          </a:xfrm>
          <a:prstGeom prst="rightArrow">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nvGrpSpPr>
          <p:cNvPr id="15" name="그룹 14"/>
          <p:cNvGrpSpPr/>
          <p:nvPr/>
        </p:nvGrpSpPr>
        <p:grpSpPr>
          <a:xfrm>
            <a:off x="2988674" y="4976693"/>
            <a:ext cx="517791" cy="579985"/>
            <a:chOff x="2016144" y="4665365"/>
            <a:chExt cx="867756" cy="971986"/>
          </a:xfrm>
        </p:grpSpPr>
        <p:sp>
          <p:nvSpPr>
            <p:cNvPr id="16" name="타원 15"/>
            <p:cNvSpPr/>
            <p:nvPr/>
          </p:nvSpPr>
          <p:spPr>
            <a:xfrm>
              <a:off x="2134236" y="4665365"/>
              <a:ext cx="338507" cy="338507"/>
            </a:xfrm>
            <a:prstGeom prst="ellipse">
              <a:avLst/>
            </a:prstGeom>
            <a:solidFill>
              <a:srgbClr val="FF0000">
                <a:alpha val="3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17" name="Picture 12" descr="손가락 아이콘 에 Selman Icons"/>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1184053">
              <a:off x="2016144" y="4769595"/>
              <a:ext cx="867756" cy="86775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42728014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직사각형 8"/>
          <p:cNvSpPr/>
          <p:nvPr/>
        </p:nvSpPr>
        <p:spPr>
          <a:xfrm>
            <a:off x="9071" y="667660"/>
            <a:ext cx="9858828" cy="6044036"/>
          </a:xfrm>
          <a:prstGeom prst="rect">
            <a:avLst/>
          </a:prstGeom>
          <a:ln>
            <a:noFill/>
          </a:ln>
        </p:spPr>
        <p:txBody>
          <a:bodyPr wrap="square" anchor="t" anchorCtr="0">
            <a:noAutofit/>
          </a:bodyPr>
          <a:lstStyle/>
          <a:p>
            <a:pPr latinLnBrk="1">
              <a:lnSpc>
                <a:spcPct val="150000"/>
              </a:lnSpc>
            </a:pPr>
            <a:r>
              <a:rPr lang="en-US" altLang="ko-KR" sz="1200" b="1" dirty="0">
                <a:latin typeface="Arial" panose="020B0604020202020204" pitchFamily="34" charset="0"/>
                <a:cs typeface="Arial" panose="020B0604020202020204" pitchFamily="34" charset="0"/>
              </a:rPr>
              <a:t>Q1) What is Reset with previous screen lock feature? How can I use it?</a:t>
            </a:r>
            <a:br>
              <a:rPr lang="en-US" altLang="ko-KR" sz="1200" b="1" dirty="0">
                <a:latin typeface="Arial" panose="020B0604020202020204" pitchFamily="34" charset="0"/>
                <a:cs typeface="Arial" panose="020B0604020202020204" pitchFamily="34" charset="0"/>
              </a:rPr>
            </a:br>
            <a:r>
              <a:rPr lang="en-US" altLang="ko-KR" sz="1200" b="1" dirty="0">
                <a:latin typeface="Arial" panose="020B0604020202020204" pitchFamily="34" charset="0"/>
                <a:cs typeface="Arial" panose="020B0604020202020204" pitchFamily="34" charset="0"/>
              </a:rPr>
              <a:t>Q2) I forgot 3P(PIN, Password, Pattern) information which is newly set for the screen lock. How can I unlock the device?</a:t>
            </a:r>
          </a:p>
          <a:p>
            <a:pPr latinLnBrk="1">
              <a:lnSpc>
                <a:spcPct val="150000"/>
              </a:lnSpc>
            </a:pPr>
            <a:endParaRPr lang="en-US" altLang="ko-KR" sz="1200" dirty="0">
              <a:latin typeface="Arial" panose="020B0604020202020204" pitchFamily="34" charset="0"/>
              <a:cs typeface="Arial" panose="020B0604020202020204" pitchFamily="34" charset="0"/>
            </a:endParaRPr>
          </a:p>
          <a:p>
            <a:pPr latinLnBrk="1">
              <a:lnSpc>
                <a:spcPct val="150000"/>
              </a:lnSpc>
            </a:pPr>
            <a:r>
              <a:rPr lang="en-US" altLang="ko-KR" sz="1200" dirty="0">
                <a:latin typeface="Arial" panose="020B0604020202020204" pitchFamily="34" charset="0"/>
                <a:cs typeface="Arial" panose="020B0604020202020204" pitchFamily="34" charset="0"/>
              </a:rPr>
              <a:t>A:</a:t>
            </a:r>
          </a:p>
          <a:p>
            <a:pPr latinLnBrk="1">
              <a:lnSpc>
                <a:spcPct val="150000"/>
              </a:lnSpc>
            </a:pPr>
            <a:r>
              <a:rPr lang="en-US" altLang="ko-KR" sz="1200" dirty="0">
                <a:latin typeface="Arial" panose="020B0604020202020204" pitchFamily="34" charset="0"/>
                <a:cs typeface="Arial" panose="020B0604020202020204" pitchFamily="34" charset="0"/>
              </a:rPr>
              <a:t>[How to set and delete option about Delete previous 3P now and later option]</a:t>
            </a:r>
          </a:p>
          <a:p>
            <a:pPr latinLnBrk="1">
              <a:lnSpc>
                <a:spcPct val="150000"/>
              </a:lnSpc>
            </a:pPr>
            <a:endParaRPr lang="en-US" altLang="ko-KR" sz="1200" dirty="0">
              <a:latin typeface="Arial" panose="020B0604020202020204" pitchFamily="34" charset="0"/>
              <a:cs typeface="Arial" panose="020B0604020202020204" pitchFamily="34" charset="0"/>
            </a:endParaRPr>
          </a:p>
          <a:p>
            <a:pPr latinLnBrk="1">
              <a:lnSpc>
                <a:spcPct val="150000"/>
              </a:lnSpc>
            </a:pPr>
            <a:r>
              <a:rPr lang="en-US" altLang="ko-KR" sz="1200" dirty="0">
                <a:latin typeface="Arial" panose="020B0604020202020204" pitchFamily="34" charset="0"/>
                <a:cs typeface="Arial" panose="020B0604020202020204" pitchFamily="34" charset="0"/>
              </a:rPr>
              <a:t>&lt;Delete previous 3P now&gt; : screen shown when new 3P(PIN, Password, Pattern) is set</a:t>
            </a:r>
          </a:p>
          <a:p>
            <a:pPr latinLnBrk="1">
              <a:lnSpc>
                <a:spcPct val="150000"/>
              </a:lnSpc>
            </a:pPr>
            <a:r>
              <a:rPr lang="ko-KR" altLang="en-US" sz="1200" dirty="0">
                <a:latin typeface="Arial" panose="020B0604020202020204" pitchFamily="34" charset="0"/>
                <a:cs typeface="Arial" panose="020B0604020202020204" pitchFamily="34" charset="0"/>
              </a:rPr>
              <a:t>①</a:t>
            </a:r>
            <a:r>
              <a:rPr lang="en-US" altLang="ko-KR" sz="1200" dirty="0">
                <a:latin typeface="Arial" panose="020B0604020202020204" pitchFamily="34" charset="0"/>
                <a:cs typeface="Arial" panose="020B0604020202020204" pitchFamily="34" charset="0"/>
              </a:rPr>
              <a:t> unselected : to save previous 3P(PIN, Password, Pattern) for 72 hours</a:t>
            </a:r>
          </a:p>
          <a:p>
            <a:pPr latinLnBrk="1">
              <a:lnSpc>
                <a:spcPct val="150000"/>
              </a:lnSpc>
            </a:pPr>
            <a:r>
              <a:rPr lang="ko-KR" altLang="en-US" sz="1200" dirty="0">
                <a:latin typeface="Arial" panose="020B0604020202020204" pitchFamily="34" charset="0"/>
                <a:cs typeface="Arial" panose="020B0604020202020204" pitchFamily="34" charset="0"/>
              </a:rPr>
              <a:t>② </a:t>
            </a:r>
            <a:r>
              <a:rPr lang="en-US" altLang="ko-KR" sz="1200" dirty="0">
                <a:latin typeface="Arial" panose="020B0604020202020204" pitchFamily="34" charset="0"/>
                <a:cs typeface="Arial" panose="020B0604020202020204" pitchFamily="34" charset="0"/>
              </a:rPr>
              <a:t>selected : to delete previous 3P(PIN, Password, Pattern)</a:t>
            </a:r>
          </a:p>
          <a:p>
            <a:pPr latinLnBrk="1">
              <a:lnSpc>
                <a:spcPct val="150000"/>
              </a:lnSpc>
            </a:pPr>
            <a:endParaRPr lang="en-US" altLang="ko-KR" sz="1200" dirty="0">
              <a:latin typeface="Arial" panose="020B0604020202020204" pitchFamily="34" charset="0"/>
              <a:cs typeface="Arial" panose="020B0604020202020204" pitchFamily="34" charset="0"/>
            </a:endParaRPr>
          </a:p>
          <a:p>
            <a:pPr latinLnBrk="1">
              <a:lnSpc>
                <a:spcPct val="150000"/>
              </a:lnSpc>
            </a:pPr>
            <a:r>
              <a:rPr lang="en-US" altLang="ko-KR" sz="1200" dirty="0">
                <a:latin typeface="Arial" panose="020B0604020202020204" pitchFamily="34" charset="0"/>
                <a:cs typeface="Arial" panose="020B0604020202020204" pitchFamily="34" charset="0"/>
              </a:rPr>
              <a:t>&lt;Delete previous 3P(PIN, Password, Pattern)&gt; : Settings &gt; Lock screen and AOD &gt; Secure lock settings</a:t>
            </a:r>
          </a:p>
          <a:p>
            <a:pPr latinLnBrk="1">
              <a:lnSpc>
                <a:spcPct val="150000"/>
              </a:lnSpc>
            </a:pPr>
            <a:r>
              <a:rPr lang="ko-KR" altLang="en-US" sz="1200" dirty="0">
                <a:latin typeface="Arial" panose="020B0604020202020204" pitchFamily="34" charset="0"/>
                <a:cs typeface="Arial" panose="020B0604020202020204" pitchFamily="34" charset="0"/>
              </a:rPr>
              <a:t>①</a:t>
            </a:r>
            <a:r>
              <a:rPr lang="en-US" altLang="ko-KR" sz="1200" dirty="0">
                <a:latin typeface="Arial" panose="020B0604020202020204" pitchFamily="34" charset="0"/>
                <a:cs typeface="Arial" panose="020B0604020202020204" pitchFamily="34" charset="0"/>
              </a:rPr>
              <a:t> Delete : to delete saved previous 3P(PIN, Password, Pattern) for 72 hours</a:t>
            </a:r>
          </a:p>
          <a:p>
            <a:pPr latinLnBrk="1">
              <a:lnSpc>
                <a:spcPct val="150000"/>
              </a:lnSpc>
            </a:pPr>
            <a:endParaRPr lang="en-US" altLang="ko-KR" sz="1200" dirty="0">
              <a:latin typeface="Arial" panose="020B0604020202020204" pitchFamily="34" charset="0"/>
              <a:cs typeface="Arial" panose="020B0604020202020204" pitchFamily="34" charset="0"/>
            </a:endParaRPr>
          </a:p>
        </p:txBody>
      </p:sp>
      <p:sp>
        <p:nvSpPr>
          <p:cNvPr id="4" name="슬라이드 번호 개체 틀 3"/>
          <p:cNvSpPr>
            <a:spLocks noGrp="1"/>
          </p:cNvSpPr>
          <p:nvPr>
            <p:ph type="sldNum" sz="quarter" idx="11"/>
          </p:nvPr>
        </p:nvSpPr>
        <p:spPr/>
        <p:txBody>
          <a:bodyPr/>
          <a:lstStyle/>
          <a:p>
            <a:pPr>
              <a:defRPr/>
            </a:pPr>
            <a:fld id="{85C512E5-9A75-4191-873E-3C8C8CC18DB3}" type="slidenum">
              <a:rPr lang="en-US" altLang="ko-KR" smtClean="0"/>
              <a:pPr>
                <a:defRPr/>
              </a:pPr>
              <a:t>46</a:t>
            </a:fld>
            <a:endParaRPr lang="en-US" dirty="0"/>
          </a:p>
        </p:txBody>
      </p:sp>
      <p:sp>
        <p:nvSpPr>
          <p:cNvPr id="7" name="Title 1"/>
          <p:cNvSpPr>
            <a:spLocks noGrp="1"/>
          </p:cNvSpPr>
          <p:nvPr>
            <p:ph type="title" idx="4294967295"/>
          </p:nvPr>
        </p:nvSpPr>
        <p:spPr>
          <a:xfrm>
            <a:off x="1" y="1"/>
            <a:ext cx="8510154" cy="668867"/>
          </a:xfrm>
        </p:spPr>
        <p:txBody>
          <a:bodyPr vert="horz" lIns="91440" tIns="45720" rIns="91440" bIns="45720" rtlCol="0" anchor="ctr">
            <a:normAutofit/>
          </a:bodyPr>
          <a:lstStyle/>
          <a:p>
            <a:pPr algn="l"/>
            <a:r>
              <a:rPr lang="en-GB" altLang="ko-KR" sz="1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[About ‘</a:t>
            </a:r>
            <a:r>
              <a:rPr lang="en-US" altLang="ko-KR" sz="1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Reset with previous screen lock’ feature</a:t>
            </a:r>
            <a:r>
              <a:rPr lang="en-GB" altLang="ko-KR" sz="1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(3/6)</a:t>
            </a:r>
          </a:p>
        </p:txBody>
      </p:sp>
      <p:sp>
        <p:nvSpPr>
          <p:cNvPr id="6" name="직사각형 5"/>
          <p:cNvSpPr/>
          <p:nvPr/>
        </p:nvSpPr>
        <p:spPr>
          <a:xfrm>
            <a:off x="8209439" y="381789"/>
            <a:ext cx="1696561" cy="23589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000" b="1" dirty="0">
                <a:solidFill>
                  <a:schemeClr val="tx1"/>
                </a:solidFill>
              </a:rPr>
              <a:t>Updated at 2024.1.18</a:t>
            </a:r>
            <a:endParaRPr lang="ko-KR" altLang="en-US" sz="1000" b="1" dirty="0">
              <a:solidFill>
                <a:schemeClr val="tx1"/>
              </a:solidFill>
            </a:endParaRPr>
          </a:p>
        </p:txBody>
      </p:sp>
      <p:sp>
        <p:nvSpPr>
          <p:cNvPr id="8" name="직사각형 7"/>
          <p:cNvSpPr/>
          <p:nvPr/>
        </p:nvSpPr>
        <p:spPr>
          <a:xfrm>
            <a:off x="5571013" y="728369"/>
            <a:ext cx="4296885" cy="280628"/>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ko-KR" sz="1000" b="1" dirty="0">
                <a:solidFill>
                  <a:schemeClr val="tx1"/>
                </a:solidFill>
              </a:rPr>
              <a:t>Affected models : Galaxy S24 series after SW update or Other models installed with One UI 6.1 SW version</a:t>
            </a:r>
            <a:endParaRPr lang="ko-KR" altLang="en-US" sz="1000" b="1" dirty="0">
              <a:solidFill>
                <a:schemeClr val="tx1"/>
              </a:solidFill>
            </a:endParaRPr>
          </a:p>
        </p:txBody>
      </p:sp>
      <p:pic>
        <p:nvPicPr>
          <p:cNvPr id="5" name="그림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46482" y="4087837"/>
            <a:ext cx="1234078" cy="2673835"/>
          </a:xfrm>
          <a:prstGeom prst="rect">
            <a:avLst/>
          </a:prstGeom>
        </p:spPr>
      </p:pic>
      <p:pic>
        <p:nvPicPr>
          <p:cNvPr id="10" name="그림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37182" y="4087837"/>
            <a:ext cx="1234078" cy="2673835"/>
          </a:xfrm>
          <a:prstGeom prst="rect">
            <a:avLst/>
          </a:prstGeom>
        </p:spPr>
      </p:pic>
      <p:pic>
        <p:nvPicPr>
          <p:cNvPr id="3" name="그림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37357" y="4087837"/>
            <a:ext cx="1234078" cy="2673835"/>
          </a:xfrm>
          <a:prstGeom prst="rect">
            <a:avLst/>
          </a:prstGeom>
        </p:spPr>
      </p:pic>
      <p:sp>
        <p:nvSpPr>
          <p:cNvPr id="11" name="모서리가 둥근 직사각형 10"/>
          <p:cNvSpPr/>
          <p:nvPr/>
        </p:nvSpPr>
        <p:spPr>
          <a:xfrm>
            <a:off x="4457750" y="4800600"/>
            <a:ext cx="954239" cy="200025"/>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2" name="직사각형 11"/>
          <p:cNvSpPr/>
          <p:nvPr/>
        </p:nvSpPr>
        <p:spPr>
          <a:xfrm>
            <a:off x="4436045" y="5159483"/>
            <a:ext cx="1215940" cy="553998"/>
          </a:xfrm>
          <a:prstGeom prst="rect">
            <a:avLst/>
          </a:prstGeom>
        </p:spPr>
        <p:txBody>
          <a:bodyPr wrap="square">
            <a:spAutoFit/>
          </a:bodyPr>
          <a:lstStyle/>
          <a:p>
            <a:r>
              <a:rPr lang="en-US" altLang="ko-KR" sz="1000" dirty="0">
                <a:latin typeface="Arial" panose="020B0604020202020204" pitchFamily="34" charset="0"/>
                <a:cs typeface="Arial" panose="020B0604020202020204" pitchFamily="34" charset="0"/>
              </a:rPr>
              <a:t>should be unselected to use the feature</a:t>
            </a:r>
            <a:endParaRPr lang="ko-KR" altLang="en-US" sz="1000" dirty="0"/>
          </a:p>
        </p:txBody>
      </p:sp>
      <p:sp>
        <p:nvSpPr>
          <p:cNvPr id="13" name="모서리가 둥근 직사각형 12"/>
          <p:cNvSpPr/>
          <p:nvPr/>
        </p:nvSpPr>
        <p:spPr>
          <a:xfrm>
            <a:off x="6248496" y="6134100"/>
            <a:ext cx="1203714" cy="40005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cxnSp>
        <p:nvCxnSpPr>
          <p:cNvPr id="15" name="직선 화살표 연결선 14"/>
          <p:cNvCxnSpPr>
            <a:stCxn id="13" idx="3"/>
          </p:cNvCxnSpPr>
          <p:nvPr/>
        </p:nvCxnSpPr>
        <p:spPr>
          <a:xfrm>
            <a:off x="7452210" y="6334125"/>
            <a:ext cx="776279" cy="118873"/>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모서리가 둥근 직사각형 15"/>
          <p:cNvSpPr/>
          <p:nvPr/>
        </p:nvSpPr>
        <p:spPr>
          <a:xfrm>
            <a:off x="8228489" y="6293548"/>
            <a:ext cx="552785" cy="24060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8" name="직사각형 17"/>
          <p:cNvSpPr/>
          <p:nvPr/>
        </p:nvSpPr>
        <p:spPr>
          <a:xfrm>
            <a:off x="7664273" y="5138247"/>
            <a:ext cx="1215940" cy="707886"/>
          </a:xfrm>
          <a:prstGeom prst="rect">
            <a:avLst/>
          </a:prstGeom>
          <a:solidFill>
            <a:schemeClr val="bg1"/>
          </a:solidFill>
        </p:spPr>
        <p:txBody>
          <a:bodyPr wrap="square">
            <a:spAutoFit/>
          </a:bodyPr>
          <a:lstStyle/>
          <a:p>
            <a:r>
              <a:rPr lang="en-US" altLang="ko-KR" sz="1000" dirty="0">
                <a:latin typeface="Arial" panose="020B0604020202020204" pitchFamily="34" charset="0"/>
                <a:cs typeface="Arial" panose="020B0604020202020204" pitchFamily="34" charset="0"/>
              </a:rPr>
              <a:t>You can delete saved previous 3P in the settings menu</a:t>
            </a:r>
            <a:endParaRPr lang="ko-KR" altLang="en-US" sz="1000" dirty="0"/>
          </a:p>
        </p:txBody>
      </p:sp>
    </p:spTree>
    <p:extLst>
      <p:ext uri="{BB962C8B-B14F-4D97-AF65-F5344CB8AC3E}">
        <p14:creationId xmlns:p14="http://schemas.microsoft.com/office/powerpoint/2010/main" val="129651925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직사각형 8"/>
          <p:cNvSpPr/>
          <p:nvPr/>
        </p:nvSpPr>
        <p:spPr>
          <a:xfrm>
            <a:off x="9071" y="667660"/>
            <a:ext cx="9858828" cy="6044036"/>
          </a:xfrm>
          <a:prstGeom prst="rect">
            <a:avLst/>
          </a:prstGeom>
          <a:ln>
            <a:noFill/>
          </a:ln>
        </p:spPr>
        <p:txBody>
          <a:bodyPr wrap="square" anchor="t" anchorCtr="0">
            <a:noAutofit/>
          </a:bodyPr>
          <a:lstStyle/>
          <a:p>
            <a:pPr latinLnBrk="1">
              <a:lnSpc>
                <a:spcPct val="150000"/>
              </a:lnSpc>
            </a:pPr>
            <a:r>
              <a:rPr lang="en-US" altLang="ko-KR" sz="1200" b="1" dirty="0">
                <a:latin typeface="Arial" panose="020B0604020202020204" pitchFamily="34" charset="0"/>
                <a:cs typeface="Arial" panose="020B0604020202020204" pitchFamily="34" charset="0"/>
              </a:rPr>
              <a:t>Q3) I forgot 3P(PIN, Password, Pattern) information which is newly set for the screen lock. And it is shown ‘Reset with previous screen lock’ menu after tried and failed 5 times but I forgot also previous 3P(PIN, Password, Pattern). How can I unlock the device?</a:t>
            </a:r>
            <a:br>
              <a:rPr lang="en-US" altLang="ko-KR" sz="1200" b="1" dirty="0">
                <a:latin typeface="Arial" panose="020B0604020202020204" pitchFamily="34" charset="0"/>
                <a:cs typeface="Arial" panose="020B0604020202020204" pitchFamily="34" charset="0"/>
              </a:rPr>
            </a:br>
            <a:r>
              <a:rPr lang="en-US" altLang="ko-KR" sz="1200" b="1" dirty="0">
                <a:latin typeface="Arial" panose="020B0604020202020204" pitchFamily="34" charset="0"/>
                <a:cs typeface="Arial" panose="020B0604020202020204" pitchFamily="34" charset="0"/>
              </a:rPr>
              <a:t>Q4) I forgot 3P(PIN, Password, Pattern) information newly set on the device and it has been passed 72 hours. How can I unlock the device?</a:t>
            </a:r>
          </a:p>
          <a:p>
            <a:pPr latinLnBrk="1">
              <a:lnSpc>
                <a:spcPct val="150000"/>
              </a:lnSpc>
            </a:pPr>
            <a:endParaRPr lang="en-US" altLang="ko-KR" sz="1200" dirty="0">
              <a:latin typeface="Arial" panose="020B0604020202020204" pitchFamily="34" charset="0"/>
              <a:cs typeface="Arial" panose="020B0604020202020204" pitchFamily="34" charset="0"/>
            </a:endParaRPr>
          </a:p>
          <a:p>
            <a:pPr latinLnBrk="1">
              <a:lnSpc>
                <a:spcPct val="150000"/>
              </a:lnSpc>
            </a:pPr>
            <a:r>
              <a:rPr lang="en-US" altLang="ko-KR" sz="1200" dirty="0">
                <a:latin typeface="Arial" panose="020B0604020202020204" pitchFamily="34" charset="0"/>
                <a:cs typeface="Arial" panose="020B0604020202020204" pitchFamily="34" charset="0"/>
              </a:rPr>
              <a:t>A: You can be supported for factory reset from service center after identification. However, all user data on the device will be deleted after factory reset, so please back up all the user data on the device frequently.</a:t>
            </a:r>
          </a:p>
          <a:p>
            <a:pPr latinLnBrk="1">
              <a:lnSpc>
                <a:spcPct val="150000"/>
              </a:lnSpc>
            </a:pPr>
            <a:endParaRPr lang="en-US" altLang="ko-KR" sz="1200" dirty="0">
              <a:latin typeface="Arial" panose="020B0604020202020204" pitchFamily="34" charset="0"/>
              <a:cs typeface="Arial" panose="020B0604020202020204" pitchFamily="34" charset="0"/>
            </a:endParaRPr>
          </a:p>
          <a:p>
            <a:pPr latinLnBrk="1">
              <a:lnSpc>
                <a:spcPct val="150000"/>
              </a:lnSpc>
            </a:pPr>
            <a:r>
              <a:rPr lang="en-US" altLang="ko-KR" sz="1200" dirty="0">
                <a:latin typeface="Arial" panose="020B0604020202020204" pitchFamily="34" charset="0"/>
                <a:cs typeface="Arial" panose="020B0604020202020204" pitchFamily="34" charset="0"/>
              </a:rPr>
              <a:t>※ When being supported from service center for factory reset, you may need to submit or prove your identification, confirmation of carrier subscription, some certificate for proof in case of minors, agent, etc.</a:t>
            </a:r>
          </a:p>
          <a:p>
            <a:pPr latinLnBrk="1">
              <a:lnSpc>
                <a:spcPct val="150000"/>
              </a:lnSpc>
            </a:pPr>
            <a:endParaRPr lang="en-US" altLang="ko-KR" sz="1200" dirty="0">
              <a:latin typeface="Arial" panose="020B0604020202020204" pitchFamily="34" charset="0"/>
              <a:cs typeface="Arial" panose="020B0604020202020204" pitchFamily="34" charset="0"/>
            </a:endParaRPr>
          </a:p>
        </p:txBody>
      </p:sp>
      <p:sp>
        <p:nvSpPr>
          <p:cNvPr id="4" name="슬라이드 번호 개체 틀 3"/>
          <p:cNvSpPr>
            <a:spLocks noGrp="1"/>
          </p:cNvSpPr>
          <p:nvPr>
            <p:ph type="sldNum" sz="quarter" idx="11"/>
          </p:nvPr>
        </p:nvSpPr>
        <p:spPr/>
        <p:txBody>
          <a:bodyPr/>
          <a:lstStyle/>
          <a:p>
            <a:pPr>
              <a:defRPr/>
            </a:pPr>
            <a:fld id="{85C512E5-9A75-4191-873E-3C8C8CC18DB3}" type="slidenum">
              <a:rPr lang="en-US" altLang="ko-KR" smtClean="0"/>
              <a:pPr>
                <a:defRPr/>
              </a:pPr>
              <a:t>47</a:t>
            </a:fld>
            <a:endParaRPr lang="en-US" dirty="0"/>
          </a:p>
        </p:txBody>
      </p:sp>
      <p:sp>
        <p:nvSpPr>
          <p:cNvPr id="7" name="Title 1"/>
          <p:cNvSpPr>
            <a:spLocks noGrp="1"/>
          </p:cNvSpPr>
          <p:nvPr>
            <p:ph type="title" idx="4294967295"/>
          </p:nvPr>
        </p:nvSpPr>
        <p:spPr>
          <a:xfrm>
            <a:off x="1" y="1"/>
            <a:ext cx="8510154" cy="668867"/>
          </a:xfrm>
        </p:spPr>
        <p:txBody>
          <a:bodyPr vert="horz" lIns="91440" tIns="45720" rIns="91440" bIns="45720" rtlCol="0" anchor="ctr">
            <a:normAutofit/>
          </a:bodyPr>
          <a:lstStyle/>
          <a:p>
            <a:pPr algn="l"/>
            <a:r>
              <a:rPr lang="en-GB" altLang="ko-KR" sz="1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[About ‘</a:t>
            </a:r>
            <a:r>
              <a:rPr lang="en-US" altLang="ko-KR" sz="1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Reset with previous screen lock’ feature</a:t>
            </a:r>
            <a:r>
              <a:rPr lang="en-GB" altLang="ko-KR" sz="1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(4/6)</a:t>
            </a:r>
          </a:p>
        </p:txBody>
      </p:sp>
      <p:sp>
        <p:nvSpPr>
          <p:cNvPr id="6" name="직사각형 5"/>
          <p:cNvSpPr/>
          <p:nvPr/>
        </p:nvSpPr>
        <p:spPr>
          <a:xfrm>
            <a:off x="8209439" y="381789"/>
            <a:ext cx="1696561" cy="23589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000" b="1" dirty="0">
                <a:solidFill>
                  <a:schemeClr val="tx1"/>
                </a:solidFill>
              </a:rPr>
              <a:t>Updated at 2024.1.18</a:t>
            </a:r>
            <a:endParaRPr lang="ko-KR" altLang="en-US" sz="1000" b="1" dirty="0">
              <a:solidFill>
                <a:schemeClr val="tx1"/>
              </a:solidFill>
            </a:endParaRPr>
          </a:p>
        </p:txBody>
      </p:sp>
      <p:sp>
        <p:nvSpPr>
          <p:cNvPr id="10" name="직사각형 9"/>
          <p:cNvSpPr/>
          <p:nvPr/>
        </p:nvSpPr>
        <p:spPr>
          <a:xfrm>
            <a:off x="5571013" y="1614194"/>
            <a:ext cx="4296885" cy="280628"/>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ko-KR" sz="1000" b="1" dirty="0">
                <a:solidFill>
                  <a:schemeClr val="tx1"/>
                </a:solidFill>
              </a:rPr>
              <a:t>Affected models : Galaxy S24 series after SW update or Other models installed with One UI 6.1 SW version</a:t>
            </a:r>
            <a:endParaRPr lang="ko-KR" altLang="en-US" sz="1000" b="1" dirty="0">
              <a:solidFill>
                <a:schemeClr val="tx1"/>
              </a:solidFill>
            </a:endParaRPr>
          </a:p>
        </p:txBody>
      </p:sp>
    </p:spTree>
    <p:extLst>
      <p:ext uri="{BB962C8B-B14F-4D97-AF65-F5344CB8AC3E}">
        <p14:creationId xmlns:p14="http://schemas.microsoft.com/office/powerpoint/2010/main" val="114415084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직사각형 8"/>
          <p:cNvSpPr/>
          <p:nvPr/>
        </p:nvSpPr>
        <p:spPr>
          <a:xfrm>
            <a:off x="9071" y="667660"/>
            <a:ext cx="9858828" cy="6044036"/>
          </a:xfrm>
          <a:prstGeom prst="rect">
            <a:avLst/>
          </a:prstGeom>
          <a:ln>
            <a:noFill/>
          </a:ln>
        </p:spPr>
        <p:txBody>
          <a:bodyPr wrap="square" anchor="t" anchorCtr="0">
            <a:noAutofit/>
          </a:bodyPr>
          <a:lstStyle/>
          <a:p>
            <a:pPr latinLnBrk="1">
              <a:lnSpc>
                <a:spcPct val="150000"/>
              </a:lnSpc>
            </a:pPr>
            <a:r>
              <a:rPr lang="en-US" altLang="ko-KR" sz="1200" b="1" dirty="0">
                <a:latin typeface="Arial" panose="020B0604020202020204" pitchFamily="34" charset="0"/>
                <a:cs typeface="Arial" panose="020B0604020202020204" pitchFamily="34" charset="0"/>
              </a:rPr>
              <a:t>Q5: I can’t see the ‘Reset with previous screen lock’ menu on the locked screen. How should I do?</a:t>
            </a:r>
          </a:p>
          <a:p>
            <a:pPr latinLnBrk="1">
              <a:lnSpc>
                <a:spcPct val="150000"/>
              </a:lnSpc>
            </a:pPr>
            <a:endParaRPr lang="en-US" altLang="ko-KR" sz="1200" dirty="0">
              <a:latin typeface="Arial" panose="020B0604020202020204" pitchFamily="34" charset="0"/>
              <a:cs typeface="Arial" panose="020B0604020202020204" pitchFamily="34" charset="0"/>
            </a:endParaRPr>
          </a:p>
          <a:p>
            <a:pPr latinLnBrk="1">
              <a:lnSpc>
                <a:spcPct val="150000"/>
              </a:lnSpc>
            </a:pPr>
            <a:r>
              <a:rPr lang="en-US" altLang="ko-KR" sz="1200" dirty="0">
                <a:latin typeface="Arial" panose="020B0604020202020204" pitchFamily="34" charset="0"/>
                <a:cs typeface="Arial" panose="020B0604020202020204" pitchFamily="34" charset="0"/>
              </a:rPr>
              <a:t>A: For your security and privacy of the personal information on the device, 3P(PIN, Password, Pattern) is kept only for 72 hours.</a:t>
            </a:r>
          </a:p>
          <a:p>
            <a:pPr latinLnBrk="1">
              <a:lnSpc>
                <a:spcPct val="150000"/>
              </a:lnSpc>
            </a:pPr>
            <a:r>
              <a:rPr lang="en-US" altLang="ko-KR" sz="1200" dirty="0">
                <a:latin typeface="Arial" panose="020B0604020202020204" pitchFamily="34" charset="0"/>
                <a:cs typeface="Arial" panose="020B0604020202020204" pitchFamily="34" charset="0"/>
              </a:rPr>
              <a:t>After 72 hours passed, the menu of ‘Reset with previous screen lock’ feature does not show anymore. </a:t>
            </a:r>
          </a:p>
          <a:p>
            <a:pPr latinLnBrk="1">
              <a:lnSpc>
                <a:spcPct val="150000"/>
              </a:lnSpc>
            </a:pPr>
            <a:r>
              <a:rPr lang="en-US" altLang="ko-KR" sz="1200" dirty="0">
                <a:latin typeface="Arial" panose="020B0604020202020204" pitchFamily="34" charset="0"/>
                <a:cs typeface="Arial" panose="020B0604020202020204" pitchFamily="34" charset="0"/>
              </a:rPr>
              <a:t>If you need to get supports for factory reset, you can contact or visit for service center supporting after checking with identification.</a:t>
            </a:r>
          </a:p>
          <a:p>
            <a:pPr latinLnBrk="1">
              <a:lnSpc>
                <a:spcPct val="150000"/>
              </a:lnSpc>
            </a:pPr>
            <a:endParaRPr lang="en-US" altLang="ko-KR" sz="1200" dirty="0">
              <a:latin typeface="Arial" panose="020B0604020202020204" pitchFamily="34" charset="0"/>
              <a:cs typeface="Arial" panose="020B0604020202020204" pitchFamily="34" charset="0"/>
            </a:endParaRPr>
          </a:p>
          <a:p>
            <a:pPr latinLnBrk="1">
              <a:lnSpc>
                <a:spcPct val="150000"/>
              </a:lnSpc>
            </a:pPr>
            <a:r>
              <a:rPr lang="en-US" altLang="ko-KR" sz="1200" dirty="0">
                <a:latin typeface="Arial" panose="020B0604020202020204" pitchFamily="34" charset="0"/>
                <a:cs typeface="Arial" panose="020B0604020202020204" pitchFamily="34" charset="0"/>
              </a:rPr>
              <a:t>※ When being supported from service center for factory reset, you may need to submit or prove your identification, confirmation of carrier subscription, some certificate for proof in case of minors, agent, etc.</a:t>
            </a:r>
          </a:p>
          <a:p>
            <a:pPr latinLnBrk="1">
              <a:lnSpc>
                <a:spcPct val="150000"/>
              </a:lnSpc>
            </a:pPr>
            <a:endParaRPr lang="en-US" altLang="ko-KR" sz="1200" dirty="0">
              <a:latin typeface="Arial" panose="020B0604020202020204" pitchFamily="34" charset="0"/>
              <a:cs typeface="Arial" panose="020B0604020202020204" pitchFamily="34" charset="0"/>
            </a:endParaRPr>
          </a:p>
        </p:txBody>
      </p:sp>
      <p:sp>
        <p:nvSpPr>
          <p:cNvPr id="4" name="슬라이드 번호 개체 틀 3"/>
          <p:cNvSpPr>
            <a:spLocks noGrp="1"/>
          </p:cNvSpPr>
          <p:nvPr>
            <p:ph type="sldNum" sz="quarter" idx="11"/>
          </p:nvPr>
        </p:nvSpPr>
        <p:spPr/>
        <p:txBody>
          <a:bodyPr/>
          <a:lstStyle/>
          <a:p>
            <a:pPr>
              <a:defRPr/>
            </a:pPr>
            <a:fld id="{85C512E5-9A75-4191-873E-3C8C8CC18DB3}" type="slidenum">
              <a:rPr lang="en-US" altLang="ko-KR" smtClean="0"/>
              <a:pPr>
                <a:defRPr/>
              </a:pPr>
              <a:t>48</a:t>
            </a:fld>
            <a:endParaRPr lang="en-US" dirty="0"/>
          </a:p>
        </p:txBody>
      </p:sp>
      <p:sp>
        <p:nvSpPr>
          <p:cNvPr id="7" name="Title 1"/>
          <p:cNvSpPr>
            <a:spLocks noGrp="1"/>
          </p:cNvSpPr>
          <p:nvPr>
            <p:ph type="title" idx="4294967295"/>
          </p:nvPr>
        </p:nvSpPr>
        <p:spPr>
          <a:xfrm>
            <a:off x="1" y="1"/>
            <a:ext cx="8510154" cy="668867"/>
          </a:xfrm>
        </p:spPr>
        <p:txBody>
          <a:bodyPr vert="horz" lIns="91440" tIns="45720" rIns="91440" bIns="45720" rtlCol="0" anchor="ctr">
            <a:normAutofit/>
          </a:bodyPr>
          <a:lstStyle/>
          <a:p>
            <a:pPr algn="l"/>
            <a:r>
              <a:rPr lang="en-GB" altLang="ko-KR" sz="1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[About ‘</a:t>
            </a:r>
            <a:r>
              <a:rPr lang="en-US" altLang="ko-KR" sz="1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Reset with previous screen lock’ feature</a:t>
            </a:r>
            <a:r>
              <a:rPr lang="en-GB" altLang="ko-KR" sz="1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(5/6)</a:t>
            </a:r>
            <a:endParaRPr lang="en-US" altLang="ko-KR" sz="1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6" name="직사각형 5"/>
          <p:cNvSpPr/>
          <p:nvPr/>
        </p:nvSpPr>
        <p:spPr>
          <a:xfrm>
            <a:off x="8209439" y="381789"/>
            <a:ext cx="1696561" cy="23589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000" b="1" dirty="0">
                <a:solidFill>
                  <a:schemeClr val="tx1"/>
                </a:solidFill>
              </a:rPr>
              <a:t>Updated at 2024.1.18</a:t>
            </a:r>
            <a:endParaRPr lang="ko-KR" altLang="en-US" sz="1000" b="1" dirty="0">
              <a:solidFill>
                <a:schemeClr val="tx1"/>
              </a:solidFill>
            </a:endParaRPr>
          </a:p>
        </p:txBody>
      </p:sp>
      <p:sp>
        <p:nvSpPr>
          <p:cNvPr id="10" name="직사각형 9"/>
          <p:cNvSpPr/>
          <p:nvPr/>
        </p:nvSpPr>
        <p:spPr>
          <a:xfrm>
            <a:off x="5571013" y="1004594"/>
            <a:ext cx="4296885" cy="280628"/>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ko-KR" sz="1000" b="1" dirty="0">
                <a:solidFill>
                  <a:schemeClr val="tx1"/>
                </a:solidFill>
              </a:rPr>
              <a:t>Affected models : Galaxy S24 series after SW update or Other models installed with One UI 6.1 SW version</a:t>
            </a:r>
            <a:endParaRPr lang="ko-KR" altLang="en-US" sz="1000" b="1" dirty="0">
              <a:solidFill>
                <a:schemeClr val="tx1"/>
              </a:solidFill>
            </a:endParaRPr>
          </a:p>
        </p:txBody>
      </p:sp>
      <p:pic>
        <p:nvPicPr>
          <p:cNvPr id="11" name="그림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3608230" y="4329884"/>
            <a:ext cx="2254066" cy="1690549"/>
          </a:xfrm>
          <a:prstGeom prst="rect">
            <a:avLst/>
          </a:prstGeom>
        </p:spPr>
      </p:pic>
      <p:pic>
        <p:nvPicPr>
          <p:cNvPr id="12" name="그림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1783985" y="4329884"/>
            <a:ext cx="2254066" cy="1690549"/>
          </a:xfrm>
          <a:prstGeom prst="rect">
            <a:avLst/>
          </a:prstGeom>
        </p:spPr>
      </p:pic>
      <p:sp>
        <p:nvSpPr>
          <p:cNvPr id="13" name="모서리가 둥근 직사각형 12"/>
          <p:cNvSpPr/>
          <p:nvPr/>
        </p:nvSpPr>
        <p:spPr>
          <a:xfrm>
            <a:off x="2504762" y="4739386"/>
            <a:ext cx="743263" cy="21361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4" name="직사각형 13"/>
          <p:cNvSpPr/>
          <p:nvPr/>
        </p:nvSpPr>
        <p:spPr>
          <a:xfrm>
            <a:off x="1976474" y="6333761"/>
            <a:ext cx="3794629" cy="246221"/>
          </a:xfrm>
          <a:prstGeom prst="rect">
            <a:avLst/>
          </a:prstGeom>
        </p:spPr>
        <p:txBody>
          <a:bodyPr wrap="none">
            <a:spAutoFit/>
          </a:bodyPr>
          <a:lstStyle/>
          <a:p>
            <a:r>
              <a:rPr lang="en-US" altLang="ko-KR" sz="1000" dirty="0">
                <a:latin typeface="Arial" panose="020B0604020202020204" pitchFamily="34" charset="0"/>
                <a:cs typeface="Arial" panose="020B0604020202020204" pitchFamily="34" charset="0"/>
              </a:rPr>
              <a:t>After 5 times failed, you can see ‘Enter your previous PIN’ menu</a:t>
            </a:r>
            <a:endParaRPr lang="ko-KR" altLang="en-US" sz="1000" dirty="0"/>
          </a:p>
        </p:txBody>
      </p:sp>
      <p:sp>
        <p:nvSpPr>
          <p:cNvPr id="15" name="오른쪽 화살표 14"/>
          <p:cNvSpPr/>
          <p:nvPr/>
        </p:nvSpPr>
        <p:spPr>
          <a:xfrm>
            <a:off x="3746768" y="4914900"/>
            <a:ext cx="225157" cy="666750"/>
          </a:xfrm>
          <a:prstGeom prst="rightArrow">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nvGrpSpPr>
          <p:cNvPr id="16" name="그룹 15"/>
          <p:cNvGrpSpPr/>
          <p:nvPr/>
        </p:nvGrpSpPr>
        <p:grpSpPr>
          <a:xfrm>
            <a:off x="2998199" y="4757618"/>
            <a:ext cx="517791" cy="579985"/>
            <a:chOff x="2016144" y="4665365"/>
            <a:chExt cx="867756" cy="971986"/>
          </a:xfrm>
        </p:grpSpPr>
        <p:sp>
          <p:nvSpPr>
            <p:cNvPr id="17" name="타원 16"/>
            <p:cNvSpPr/>
            <p:nvPr/>
          </p:nvSpPr>
          <p:spPr>
            <a:xfrm>
              <a:off x="2134236" y="4665365"/>
              <a:ext cx="338507" cy="338507"/>
            </a:xfrm>
            <a:prstGeom prst="ellipse">
              <a:avLst/>
            </a:prstGeom>
            <a:solidFill>
              <a:srgbClr val="FF0000">
                <a:alpha val="3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18" name="Picture 12" descr="손가락 아이콘 에 Selman Icon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1184053">
              <a:off x="2016144" y="4769595"/>
              <a:ext cx="867756" cy="867756"/>
            </a:xfrm>
            <a:prstGeom prst="rect">
              <a:avLst/>
            </a:prstGeom>
            <a:noFill/>
            <a:extLst>
              <a:ext uri="{909E8E84-426E-40DD-AFC4-6F175D3DCCD1}">
                <a14:hiddenFill xmlns:a14="http://schemas.microsoft.com/office/drawing/2010/main">
                  <a:solidFill>
                    <a:srgbClr val="FFFFFF"/>
                  </a:solidFill>
                </a14:hiddenFill>
              </a:ext>
            </a:extLst>
          </p:spPr>
        </p:pic>
      </p:grpSp>
      <p:pic>
        <p:nvPicPr>
          <p:cNvPr id="19" name="그림 18"/>
          <p:cNvPicPr>
            <a:picLocks noChangeAspect="1"/>
          </p:cNvPicPr>
          <p:nvPr/>
        </p:nvPicPr>
        <p:blipFill>
          <a:blip r:embed="rId6"/>
          <a:stretch>
            <a:fillRect/>
          </a:stretch>
        </p:blipFill>
        <p:spPr>
          <a:xfrm>
            <a:off x="7081280" y="3371850"/>
            <a:ext cx="1648660" cy="3325623"/>
          </a:xfrm>
          <a:prstGeom prst="rect">
            <a:avLst/>
          </a:prstGeom>
        </p:spPr>
      </p:pic>
      <p:sp>
        <p:nvSpPr>
          <p:cNvPr id="20" name="모서리가 둥근 직사각형 19"/>
          <p:cNvSpPr/>
          <p:nvPr/>
        </p:nvSpPr>
        <p:spPr>
          <a:xfrm>
            <a:off x="7362825" y="4352925"/>
            <a:ext cx="1056719" cy="3048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109963348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직사각형 8"/>
          <p:cNvSpPr/>
          <p:nvPr/>
        </p:nvSpPr>
        <p:spPr>
          <a:xfrm>
            <a:off x="9071" y="667660"/>
            <a:ext cx="9858828" cy="6044036"/>
          </a:xfrm>
          <a:prstGeom prst="rect">
            <a:avLst/>
          </a:prstGeom>
          <a:ln>
            <a:noFill/>
          </a:ln>
        </p:spPr>
        <p:txBody>
          <a:bodyPr wrap="square" anchor="t" anchorCtr="0">
            <a:noAutofit/>
          </a:bodyPr>
          <a:lstStyle/>
          <a:p>
            <a:pPr latinLnBrk="1">
              <a:lnSpc>
                <a:spcPct val="150000"/>
              </a:lnSpc>
            </a:pPr>
            <a:r>
              <a:rPr lang="en-US" altLang="ko-KR" sz="1200" b="1" dirty="0">
                <a:latin typeface="Arial" panose="020B0604020202020204" pitchFamily="34" charset="0"/>
                <a:cs typeface="Arial" panose="020B0604020202020204" pitchFamily="34" charset="0"/>
              </a:rPr>
              <a:t>Q6: Can I get a support for device unlock without deleting the user data in the service center?</a:t>
            </a:r>
          </a:p>
          <a:p>
            <a:pPr latinLnBrk="1">
              <a:lnSpc>
                <a:spcPct val="150000"/>
              </a:lnSpc>
            </a:pPr>
            <a:endParaRPr lang="en-US" altLang="ko-KR" sz="1200" dirty="0">
              <a:latin typeface="Arial" panose="020B0604020202020204" pitchFamily="34" charset="0"/>
              <a:cs typeface="Arial" panose="020B0604020202020204" pitchFamily="34" charset="0"/>
            </a:endParaRPr>
          </a:p>
          <a:p>
            <a:pPr latinLnBrk="1">
              <a:lnSpc>
                <a:spcPct val="150000"/>
              </a:lnSpc>
            </a:pPr>
            <a:r>
              <a:rPr lang="en-US" altLang="ko-KR" sz="1200" dirty="0">
                <a:latin typeface="Arial" panose="020B0604020202020204" pitchFamily="34" charset="0"/>
                <a:cs typeface="Arial" panose="020B0604020202020204" pitchFamily="34" charset="0"/>
              </a:rPr>
              <a:t>A: Please understand that in the service center, it can’t unlock the device without deleting the user data.</a:t>
            </a:r>
          </a:p>
          <a:p>
            <a:pPr latinLnBrk="1">
              <a:lnSpc>
                <a:spcPct val="150000"/>
              </a:lnSpc>
            </a:pPr>
            <a:r>
              <a:rPr lang="en-US" altLang="ko-KR" sz="1200" dirty="0">
                <a:latin typeface="Arial" panose="020B0604020202020204" pitchFamily="34" charset="0"/>
                <a:cs typeface="Arial" panose="020B0604020202020204" pitchFamily="34" charset="0"/>
              </a:rPr>
              <a:t>Factory reset should be implemented to unlock the device.</a:t>
            </a:r>
          </a:p>
        </p:txBody>
      </p:sp>
      <p:sp>
        <p:nvSpPr>
          <p:cNvPr id="4" name="슬라이드 번호 개체 틀 3"/>
          <p:cNvSpPr>
            <a:spLocks noGrp="1"/>
          </p:cNvSpPr>
          <p:nvPr>
            <p:ph type="sldNum" sz="quarter" idx="11"/>
          </p:nvPr>
        </p:nvSpPr>
        <p:spPr/>
        <p:txBody>
          <a:bodyPr/>
          <a:lstStyle/>
          <a:p>
            <a:pPr>
              <a:defRPr/>
            </a:pPr>
            <a:fld id="{85C512E5-9A75-4191-873E-3C8C8CC18DB3}" type="slidenum">
              <a:rPr lang="en-US" altLang="ko-KR" smtClean="0"/>
              <a:pPr>
                <a:defRPr/>
              </a:pPr>
              <a:t>49</a:t>
            </a:fld>
            <a:endParaRPr lang="en-US" dirty="0"/>
          </a:p>
        </p:txBody>
      </p:sp>
      <p:sp>
        <p:nvSpPr>
          <p:cNvPr id="7" name="Title 1"/>
          <p:cNvSpPr>
            <a:spLocks noGrp="1"/>
          </p:cNvSpPr>
          <p:nvPr>
            <p:ph type="title" idx="4294967295"/>
          </p:nvPr>
        </p:nvSpPr>
        <p:spPr>
          <a:xfrm>
            <a:off x="1" y="1"/>
            <a:ext cx="8510154" cy="668867"/>
          </a:xfrm>
        </p:spPr>
        <p:txBody>
          <a:bodyPr vert="horz" lIns="91440" tIns="45720" rIns="91440" bIns="45720" rtlCol="0" anchor="ctr">
            <a:normAutofit/>
          </a:bodyPr>
          <a:lstStyle/>
          <a:p>
            <a:pPr algn="l"/>
            <a:r>
              <a:rPr lang="en-GB" altLang="ko-KR" sz="1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[About ‘</a:t>
            </a:r>
            <a:r>
              <a:rPr lang="en-US" altLang="ko-KR" sz="1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Reset with previous screen lock’ feature</a:t>
            </a:r>
            <a:r>
              <a:rPr lang="en-GB" altLang="ko-KR" sz="1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(6/6)</a:t>
            </a:r>
            <a:endParaRPr lang="en-US" altLang="ko-KR" sz="1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6" name="직사각형 5"/>
          <p:cNvSpPr/>
          <p:nvPr/>
        </p:nvSpPr>
        <p:spPr>
          <a:xfrm>
            <a:off x="8209439" y="381789"/>
            <a:ext cx="1696561" cy="23589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000" b="1" dirty="0">
                <a:solidFill>
                  <a:schemeClr val="tx1"/>
                </a:solidFill>
              </a:rPr>
              <a:t>Updated at 2024.1.18</a:t>
            </a:r>
            <a:endParaRPr lang="ko-KR" altLang="en-US" sz="1000" b="1" dirty="0">
              <a:solidFill>
                <a:schemeClr val="tx1"/>
              </a:solidFill>
            </a:endParaRPr>
          </a:p>
        </p:txBody>
      </p:sp>
      <p:sp>
        <p:nvSpPr>
          <p:cNvPr id="10" name="직사각형 9"/>
          <p:cNvSpPr/>
          <p:nvPr/>
        </p:nvSpPr>
        <p:spPr>
          <a:xfrm>
            <a:off x="5571013" y="1004594"/>
            <a:ext cx="4296885" cy="280628"/>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ko-KR" sz="1000" b="1" dirty="0">
                <a:solidFill>
                  <a:schemeClr val="tx1"/>
                </a:solidFill>
              </a:rPr>
              <a:t>Affected models : Galaxy S24 series after SW update or Other models installed with One UI 6.1 SW version</a:t>
            </a:r>
            <a:endParaRPr lang="ko-KR" altLang="en-US" sz="1000" b="1" dirty="0">
              <a:solidFill>
                <a:schemeClr val="tx1"/>
              </a:solidFill>
            </a:endParaRPr>
          </a:p>
        </p:txBody>
      </p:sp>
    </p:spTree>
    <p:extLst>
      <p:ext uri="{BB962C8B-B14F-4D97-AF65-F5344CB8AC3E}">
        <p14:creationId xmlns:p14="http://schemas.microsoft.com/office/powerpoint/2010/main" val="8259752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슬라이드 번호 개체 틀 3"/>
          <p:cNvSpPr>
            <a:spLocks noGrp="1"/>
          </p:cNvSpPr>
          <p:nvPr>
            <p:ph type="sldNum" sz="quarter" idx="11"/>
          </p:nvPr>
        </p:nvSpPr>
        <p:spPr/>
        <p:txBody>
          <a:bodyPr/>
          <a:lstStyle/>
          <a:p>
            <a:pPr>
              <a:defRPr/>
            </a:pPr>
            <a:fld id="{85C512E5-9A75-4191-873E-3C8C8CC18DB3}" type="slidenum">
              <a:rPr lang="en-US" altLang="ko-KR" smtClean="0"/>
              <a:pPr>
                <a:defRPr/>
              </a:pPr>
              <a:t>5</a:t>
            </a:fld>
            <a:endParaRPr lang="en-US" dirty="0"/>
          </a:p>
        </p:txBody>
      </p:sp>
      <p:sp>
        <p:nvSpPr>
          <p:cNvPr id="7" name="Title 1"/>
          <p:cNvSpPr>
            <a:spLocks noGrp="1"/>
          </p:cNvSpPr>
          <p:nvPr>
            <p:ph type="title" idx="4294967295"/>
          </p:nvPr>
        </p:nvSpPr>
        <p:spPr>
          <a:xfrm>
            <a:off x="1" y="1"/>
            <a:ext cx="8510154" cy="668867"/>
          </a:xfrm>
        </p:spPr>
        <p:txBody>
          <a:bodyPr vert="horz" lIns="91440" tIns="45720" rIns="91440" bIns="45720" rtlCol="0" anchor="ctr">
            <a:normAutofit/>
          </a:bodyPr>
          <a:lstStyle/>
          <a:p>
            <a:pPr algn="l"/>
            <a:r>
              <a:rPr lang="en-GB" altLang="ko-KR" sz="1800" b="1" dirty="0">
                <a:solidFill>
                  <a:srgbClr val="0000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FAQ</a:t>
            </a:r>
          </a:p>
        </p:txBody>
      </p:sp>
      <p:sp>
        <p:nvSpPr>
          <p:cNvPr id="9" name="직사각형 8"/>
          <p:cNvSpPr/>
          <p:nvPr/>
        </p:nvSpPr>
        <p:spPr>
          <a:xfrm>
            <a:off x="767696" y="2780928"/>
            <a:ext cx="8190910" cy="699224"/>
          </a:xfrm>
          <a:prstGeom prst="rect">
            <a:avLst/>
          </a:prstGeom>
          <a:ln>
            <a:noFill/>
          </a:ln>
        </p:spPr>
        <p:txBody>
          <a:bodyPr wrap="square" lIns="91433" tIns="45717" rIns="91433" bIns="45717">
            <a:spAutoFit/>
          </a:bodyPr>
          <a:lstStyle/>
          <a:p>
            <a:pPr algn="ctr">
              <a:lnSpc>
                <a:spcPct val="150000"/>
              </a:lnSpc>
              <a:buFont typeface="Wingdings" pitchFamily="2" charset="2"/>
              <a:buChar char="Ø"/>
            </a:pPr>
            <a:r>
              <a:rPr lang="en-US" altLang="ko-KR" sz="3000" dirty="0">
                <a:latin typeface="Arial" panose="020B0604020202020204" pitchFamily="34" charset="0"/>
                <a:cs typeface="Arial" panose="020B0604020202020204" pitchFamily="34" charset="0"/>
              </a:rPr>
              <a:t> FAQ</a:t>
            </a:r>
          </a:p>
        </p:txBody>
      </p:sp>
    </p:spTree>
    <p:extLst>
      <p:ext uri="{BB962C8B-B14F-4D97-AF65-F5344CB8AC3E}">
        <p14:creationId xmlns:p14="http://schemas.microsoft.com/office/powerpoint/2010/main" val="179527767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직사각형 8"/>
          <p:cNvSpPr/>
          <p:nvPr/>
        </p:nvSpPr>
        <p:spPr>
          <a:xfrm>
            <a:off x="9071" y="667660"/>
            <a:ext cx="9858828" cy="6044036"/>
          </a:xfrm>
          <a:prstGeom prst="rect">
            <a:avLst/>
          </a:prstGeom>
          <a:ln>
            <a:noFill/>
          </a:ln>
        </p:spPr>
        <p:txBody>
          <a:bodyPr wrap="square" anchor="t" anchorCtr="0">
            <a:noAutofit/>
          </a:bodyPr>
          <a:lstStyle/>
          <a:p>
            <a:pPr latinLnBrk="1">
              <a:lnSpc>
                <a:spcPct val="150000"/>
              </a:lnSpc>
            </a:pPr>
            <a:r>
              <a:rPr lang="en-US" altLang="ko-KR" sz="1200" b="1" dirty="0">
                <a:latin typeface="Arial" panose="020B0604020202020204" pitchFamily="34" charset="0"/>
                <a:cs typeface="Arial" panose="020B0604020202020204" pitchFamily="34" charset="0"/>
              </a:rPr>
              <a:t>Q: I can’t see the Super Slow-</a:t>
            </a:r>
            <a:r>
              <a:rPr lang="en-US" altLang="ko-KR" sz="1200" b="1" dirty="0" err="1">
                <a:latin typeface="Arial" panose="020B0604020202020204" pitchFamily="34" charset="0"/>
                <a:cs typeface="Arial" panose="020B0604020202020204" pitchFamily="34" charset="0"/>
              </a:rPr>
              <a:t>mo</a:t>
            </a:r>
            <a:r>
              <a:rPr lang="en-US" altLang="ko-KR" sz="1200" b="1" dirty="0">
                <a:latin typeface="Arial" panose="020B0604020202020204" pitchFamily="34" charset="0"/>
                <a:cs typeface="Arial" panose="020B0604020202020204" pitchFamily="34" charset="0"/>
              </a:rPr>
              <a:t> menu on the camera option.</a:t>
            </a:r>
          </a:p>
          <a:p>
            <a:pPr latinLnBrk="1">
              <a:lnSpc>
                <a:spcPct val="150000"/>
              </a:lnSpc>
            </a:pPr>
            <a:endParaRPr lang="en-US" altLang="ko-KR" sz="600" dirty="0">
              <a:latin typeface="Arial" panose="020B0604020202020204" pitchFamily="34" charset="0"/>
              <a:cs typeface="Arial" panose="020B0604020202020204" pitchFamily="34" charset="0"/>
            </a:endParaRPr>
          </a:p>
          <a:p>
            <a:pPr latinLnBrk="1">
              <a:lnSpc>
                <a:spcPct val="150000"/>
              </a:lnSpc>
            </a:pPr>
            <a:r>
              <a:rPr lang="en-US" altLang="ko-KR" sz="1200" dirty="0">
                <a:latin typeface="Arial" panose="020B0604020202020204" pitchFamily="34" charset="0"/>
                <a:cs typeface="Arial" panose="020B0604020202020204" pitchFamily="34" charset="0"/>
              </a:rPr>
              <a:t>A: For better utilization of Slow motion and Super Slow-</a:t>
            </a:r>
            <a:r>
              <a:rPr lang="en-US" altLang="ko-KR" sz="1200" dirty="0" err="1">
                <a:latin typeface="Arial" panose="020B0604020202020204" pitchFamily="34" charset="0"/>
                <a:cs typeface="Arial" panose="020B0604020202020204" pitchFamily="34" charset="0"/>
              </a:rPr>
              <a:t>mo</a:t>
            </a:r>
            <a:r>
              <a:rPr lang="en-US" altLang="ko-KR" sz="1200" dirty="0">
                <a:latin typeface="Arial" panose="020B0604020202020204" pitchFamily="34" charset="0"/>
                <a:cs typeface="Arial" panose="020B0604020202020204" pitchFamily="34" charset="0"/>
              </a:rPr>
              <a:t> modes, the two modes are integrated in to Slow motion menu.</a:t>
            </a:r>
          </a:p>
          <a:p>
            <a:pPr latinLnBrk="1">
              <a:lnSpc>
                <a:spcPct val="150000"/>
              </a:lnSpc>
            </a:pPr>
            <a:r>
              <a:rPr lang="en-US" altLang="ko-KR" sz="1200" dirty="0">
                <a:latin typeface="Arial" panose="020B0604020202020204" pitchFamily="34" charset="0"/>
                <a:cs typeface="Arial" panose="020B0604020202020204" pitchFamily="34" charset="0"/>
              </a:rPr>
              <a:t>Super Slow-</a:t>
            </a:r>
            <a:r>
              <a:rPr lang="en-US" altLang="ko-KR" sz="1200" dirty="0" err="1">
                <a:latin typeface="Arial" panose="020B0604020202020204" pitchFamily="34" charset="0"/>
                <a:cs typeface="Arial" panose="020B0604020202020204" pitchFamily="34" charset="0"/>
              </a:rPr>
              <a:t>mo</a:t>
            </a:r>
            <a:r>
              <a:rPr lang="en-US" altLang="ko-KR" sz="1200" dirty="0">
                <a:latin typeface="Arial" panose="020B0604020202020204" pitchFamily="34" charset="0"/>
                <a:cs typeface="Arial" panose="020B0604020202020204" pitchFamily="34" charset="0"/>
              </a:rPr>
              <a:t> mode with shooting time(0.5s) limit is deleted, resolution and speed setting(UHD120, FHD240, FHD120) in slow motion are added to provide shooting without time limit. You can select variable option for resolution and FPS.</a:t>
            </a:r>
          </a:p>
          <a:p>
            <a:pPr latinLnBrk="1">
              <a:lnSpc>
                <a:spcPct val="150000"/>
              </a:lnSpc>
            </a:pPr>
            <a:r>
              <a:rPr lang="en-US" altLang="ko-KR" sz="1200" dirty="0">
                <a:latin typeface="Arial" panose="020B0604020202020204" pitchFamily="34" charset="0"/>
                <a:cs typeface="Arial" panose="020B0604020202020204" pitchFamily="34" charset="0"/>
              </a:rPr>
              <a:t>And you can adjust the speed(fps) of the video file with variable options in the edit menu.</a:t>
            </a:r>
          </a:p>
          <a:p>
            <a:pPr latinLnBrk="1">
              <a:lnSpc>
                <a:spcPct val="150000"/>
              </a:lnSpc>
            </a:pPr>
            <a:r>
              <a:rPr lang="en-US" altLang="ko-KR" sz="1200" dirty="0">
                <a:latin typeface="Arial" panose="020B0604020202020204" pitchFamily="34" charset="0"/>
                <a:cs typeface="Arial" panose="020B0604020202020204" pitchFamily="34" charset="0"/>
              </a:rPr>
              <a:t>※ The ‘Adjust speed’ option can be seen in the edit menu when the video is recorded in normal mode(recorded video in slow motion shows fps)</a:t>
            </a:r>
          </a:p>
          <a:p>
            <a:pPr latinLnBrk="1">
              <a:lnSpc>
                <a:spcPct val="150000"/>
              </a:lnSpc>
            </a:pPr>
            <a:endParaRPr lang="en-US" altLang="ko-KR" sz="600" dirty="0">
              <a:latin typeface="Arial" panose="020B0604020202020204" pitchFamily="34" charset="0"/>
              <a:cs typeface="Arial" panose="020B0604020202020204" pitchFamily="34" charset="0"/>
            </a:endParaRPr>
          </a:p>
          <a:p>
            <a:pPr latinLnBrk="1">
              <a:lnSpc>
                <a:spcPct val="150000"/>
              </a:lnSpc>
            </a:pPr>
            <a:r>
              <a:rPr lang="en-US" altLang="ko-KR" sz="1200" dirty="0">
                <a:latin typeface="Arial" panose="020B0604020202020204" pitchFamily="34" charset="0"/>
                <a:cs typeface="Arial" panose="020B0604020202020204" pitchFamily="34" charset="0"/>
              </a:rPr>
              <a:t>*Path for option : Camera &gt; More &gt; Slow motion &gt; select resolution and FPS on the right of the top screen</a:t>
            </a:r>
          </a:p>
          <a:p>
            <a:pPr latinLnBrk="1">
              <a:lnSpc>
                <a:spcPct val="150000"/>
              </a:lnSpc>
            </a:pPr>
            <a:r>
              <a:rPr lang="en-US" altLang="ko-KR" sz="1200" dirty="0">
                <a:latin typeface="Arial" panose="020B0604020202020204" pitchFamily="34" charset="0"/>
                <a:cs typeface="Arial" panose="020B0604020202020204" pitchFamily="34" charset="0"/>
              </a:rPr>
              <a:t>*Path for edit : Gallery app &gt; select video file &gt; Edit &gt; Adjust speed &gt; select speed option to edit &gt; Save</a:t>
            </a:r>
          </a:p>
        </p:txBody>
      </p:sp>
      <p:sp>
        <p:nvSpPr>
          <p:cNvPr id="4" name="슬라이드 번호 개체 틀 3"/>
          <p:cNvSpPr>
            <a:spLocks noGrp="1"/>
          </p:cNvSpPr>
          <p:nvPr>
            <p:ph type="sldNum" sz="quarter" idx="11"/>
          </p:nvPr>
        </p:nvSpPr>
        <p:spPr/>
        <p:txBody>
          <a:bodyPr/>
          <a:lstStyle/>
          <a:p>
            <a:pPr>
              <a:defRPr/>
            </a:pPr>
            <a:fld id="{85C512E5-9A75-4191-873E-3C8C8CC18DB3}" type="slidenum">
              <a:rPr lang="en-US" altLang="ko-KR" smtClean="0"/>
              <a:pPr>
                <a:defRPr/>
              </a:pPr>
              <a:t>50</a:t>
            </a:fld>
            <a:endParaRPr lang="en-US" dirty="0"/>
          </a:p>
        </p:txBody>
      </p:sp>
      <p:sp>
        <p:nvSpPr>
          <p:cNvPr id="7" name="Title 1"/>
          <p:cNvSpPr>
            <a:spLocks noGrp="1"/>
          </p:cNvSpPr>
          <p:nvPr>
            <p:ph type="title" idx="4294967295"/>
          </p:nvPr>
        </p:nvSpPr>
        <p:spPr>
          <a:xfrm>
            <a:off x="1" y="1"/>
            <a:ext cx="8510154" cy="668867"/>
          </a:xfrm>
        </p:spPr>
        <p:txBody>
          <a:bodyPr vert="horz" lIns="91440" tIns="45720" rIns="91440" bIns="45720" rtlCol="0" anchor="ctr">
            <a:normAutofit/>
          </a:bodyPr>
          <a:lstStyle/>
          <a:p>
            <a:pPr algn="l"/>
            <a:r>
              <a:rPr lang="en-GB" altLang="ko-KR" sz="1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 can’t see the Super Slow-</a:t>
            </a:r>
            <a:r>
              <a:rPr lang="en-GB" altLang="ko-KR" sz="1200" b="1"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mo</a:t>
            </a:r>
            <a:r>
              <a:rPr lang="en-GB" altLang="ko-KR" sz="1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menu on the camera option</a:t>
            </a:r>
          </a:p>
        </p:txBody>
      </p:sp>
      <p:sp>
        <p:nvSpPr>
          <p:cNvPr id="6" name="직사각형 5"/>
          <p:cNvSpPr/>
          <p:nvPr/>
        </p:nvSpPr>
        <p:spPr>
          <a:xfrm>
            <a:off x="8209439" y="381789"/>
            <a:ext cx="1696561" cy="23589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000" b="1" dirty="0">
                <a:solidFill>
                  <a:schemeClr val="tx1"/>
                </a:solidFill>
              </a:rPr>
              <a:t>Updated at 2024.1.18</a:t>
            </a:r>
            <a:endParaRPr lang="ko-KR" altLang="en-US" sz="1000" b="1" dirty="0">
              <a:solidFill>
                <a:schemeClr val="tx1"/>
              </a:solidFill>
            </a:endParaRPr>
          </a:p>
        </p:txBody>
      </p:sp>
      <p:pic>
        <p:nvPicPr>
          <p:cNvPr id="2" name="그림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66318" y="3492479"/>
            <a:ext cx="1441271" cy="3122754"/>
          </a:xfrm>
          <a:prstGeom prst="rect">
            <a:avLst/>
          </a:prstGeom>
        </p:spPr>
      </p:pic>
      <p:pic>
        <p:nvPicPr>
          <p:cNvPr id="3" name="그림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408" y="3492479"/>
            <a:ext cx="1456207" cy="3122754"/>
          </a:xfrm>
          <a:prstGeom prst="rect">
            <a:avLst/>
          </a:prstGeom>
        </p:spPr>
      </p:pic>
      <p:pic>
        <p:nvPicPr>
          <p:cNvPr id="5" name="그림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72687" y="3492479"/>
            <a:ext cx="1441271" cy="3122754"/>
          </a:xfrm>
          <a:prstGeom prst="rect">
            <a:avLst/>
          </a:prstGeom>
        </p:spPr>
      </p:pic>
      <p:sp>
        <p:nvSpPr>
          <p:cNvPr id="13" name="오른쪽 화살표 12"/>
          <p:cNvSpPr/>
          <p:nvPr/>
        </p:nvSpPr>
        <p:spPr>
          <a:xfrm>
            <a:off x="1627020" y="4705019"/>
            <a:ext cx="263308" cy="697674"/>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4" name="직사각형 13"/>
          <p:cNvSpPr/>
          <p:nvPr/>
        </p:nvSpPr>
        <p:spPr>
          <a:xfrm>
            <a:off x="371773" y="3234530"/>
            <a:ext cx="1056700" cy="276999"/>
          </a:xfrm>
          <a:prstGeom prst="rect">
            <a:avLst/>
          </a:prstGeom>
        </p:spPr>
        <p:txBody>
          <a:bodyPr wrap="none">
            <a:spAutoFit/>
          </a:bodyPr>
          <a:lstStyle/>
          <a:p>
            <a:r>
              <a:rPr lang="en-US" altLang="ko-KR" sz="1200" dirty="0">
                <a:latin typeface="Arial" panose="020B0604020202020204" pitchFamily="34" charset="0"/>
                <a:cs typeface="Arial" panose="020B0604020202020204" pitchFamily="34" charset="0"/>
              </a:rPr>
              <a:t>One UI 5.1.1</a:t>
            </a:r>
            <a:endParaRPr lang="ko-KR" altLang="en-US" sz="1200" dirty="0"/>
          </a:p>
        </p:txBody>
      </p:sp>
      <p:sp>
        <p:nvSpPr>
          <p:cNvPr id="15" name="직사각형 14"/>
          <p:cNvSpPr/>
          <p:nvPr/>
        </p:nvSpPr>
        <p:spPr>
          <a:xfrm>
            <a:off x="3184114" y="3234530"/>
            <a:ext cx="928459" cy="276999"/>
          </a:xfrm>
          <a:prstGeom prst="rect">
            <a:avLst/>
          </a:prstGeom>
        </p:spPr>
        <p:txBody>
          <a:bodyPr wrap="none">
            <a:spAutoFit/>
          </a:bodyPr>
          <a:lstStyle/>
          <a:p>
            <a:r>
              <a:rPr lang="en-US" altLang="ko-KR" sz="1200" dirty="0">
                <a:latin typeface="Arial" panose="020B0604020202020204" pitchFamily="34" charset="0"/>
                <a:cs typeface="Arial" panose="020B0604020202020204" pitchFamily="34" charset="0"/>
              </a:rPr>
              <a:t>One UI 6.1</a:t>
            </a:r>
            <a:endParaRPr lang="ko-KR" altLang="en-US" sz="1200" dirty="0"/>
          </a:p>
        </p:txBody>
      </p:sp>
      <p:sp>
        <p:nvSpPr>
          <p:cNvPr id="16" name="순서도: 가산 접합 15"/>
          <p:cNvSpPr/>
          <p:nvPr/>
        </p:nvSpPr>
        <p:spPr>
          <a:xfrm>
            <a:off x="212618" y="4849582"/>
            <a:ext cx="417743" cy="417743"/>
          </a:xfrm>
          <a:prstGeom prst="flowChartSummingJunction">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8" name="타원 17"/>
          <p:cNvSpPr/>
          <p:nvPr/>
        </p:nvSpPr>
        <p:spPr>
          <a:xfrm>
            <a:off x="2859092" y="4496147"/>
            <a:ext cx="417743" cy="41774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0" name="타원 19"/>
          <p:cNvSpPr/>
          <p:nvPr/>
        </p:nvSpPr>
        <p:spPr>
          <a:xfrm>
            <a:off x="4796263" y="3533929"/>
            <a:ext cx="332513" cy="33251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cxnSp>
        <p:nvCxnSpPr>
          <p:cNvPr id="22" name="직선 화살표 연결선 21"/>
          <p:cNvCxnSpPr>
            <a:stCxn id="20" idx="2"/>
          </p:cNvCxnSpPr>
          <p:nvPr/>
        </p:nvCxnSpPr>
        <p:spPr>
          <a:xfrm flipH="1">
            <a:off x="4549725" y="3700186"/>
            <a:ext cx="246538" cy="16625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5" name="모서리가 둥근 직사각형 24"/>
          <p:cNvSpPr/>
          <p:nvPr/>
        </p:nvSpPr>
        <p:spPr>
          <a:xfrm>
            <a:off x="3718940" y="3895017"/>
            <a:ext cx="1343161" cy="52274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1" name="직사각형 20"/>
          <p:cNvSpPr/>
          <p:nvPr/>
        </p:nvSpPr>
        <p:spPr>
          <a:xfrm>
            <a:off x="3355363" y="6623172"/>
            <a:ext cx="1234633" cy="246221"/>
          </a:xfrm>
          <a:prstGeom prst="rect">
            <a:avLst/>
          </a:prstGeom>
        </p:spPr>
        <p:txBody>
          <a:bodyPr wrap="none">
            <a:spAutoFit/>
          </a:bodyPr>
          <a:lstStyle/>
          <a:p>
            <a:r>
              <a:rPr lang="en-US" altLang="ko-KR" sz="1000" dirty="0">
                <a:latin typeface="Arial" panose="020B0604020202020204" pitchFamily="34" charset="0"/>
                <a:cs typeface="Arial" panose="020B0604020202020204" pitchFamily="34" charset="0"/>
              </a:rPr>
              <a:t>Slow motion menu</a:t>
            </a:r>
            <a:endParaRPr lang="ko-KR" altLang="en-US" sz="1000" dirty="0"/>
          </a:p>
        </p:txBody>
      </p:sp>
      <p:pic>
        <p:nvPicPr>
          <p:cNvPr id="10" name="그림 9"/>
          <p:cNvPicPr>
            <a:picLocks noChangeAspect="1"/>
          </p:cNvPicPr>
          <p:nvPr/>
        </p:nvPicPr>
        <p:blipFill rotWithShape="1">
          <a:blip r:embed="rId6" cstate="print">
            <a:extLst>
              <a:ext uri="{28A0092B-C50C-407E-A947-70E740481C1C}">
                <a14:useLocalDpi xmlns:a14="http://schemas.microsoft.com/office/drawing/2010/main" val="0"/>
              </a:ext>
            </a:extLst>
          </a:blip>
          <a:srcRect t="69857"/>
          <a:stretch/>
        </p:blipFill>
        <p:spPr>
          <a:xfrm>
            <a:off x="5289597" y="3949590"/>
            <a:ext cx="1746848" cy="1140846"/>
          </a:xfrm>
          <a:prstGeom prst="rect">
            <a:avLst/>
          </a:prstGeom>
        </p:spPr>
      </p:pic>
      <p:pic>
        <p:nvPicPr>
          <p:cNvPr id="11" name="그림 10"/>
          <p:cNvPicPr>
            <a:picLocks noChangeAspect="1"/>
          </p:cNvPicPr>
          <p:nvPr/>
        </p:nvPicPr>
        <p:blipFill rotWithShape="1">
          <a:blip r:embed="rId7" cstate="print">
            <a:extLst>
              <a:ext uri="{28A0092B-C50C-407E-A947-70E740481C1C}">
                <a14:useLocalDpi xmlns:a14="http://schemas.microsoft.com/office/drawing/2010/main" val="0"/>
              </a:ext>
            </a:extLst>
          </a:blip>
          <a:srcRect t="65127"/>
          <a:stretch/>
        </p:blipFill>
        <p:spPr>
          <a:xfrm>
            <a:off x="7240035" y="5346621"/>
            <a:ext cx="1703939" cy="1287467"/>
          </a:xfrm>
          <a:prstGeom prst="rect">
            <a:avLst/>
          </a:prstGeom>
        </p:spPr>
      </p:pic>
      <p:pic>
        <p:nvPicPr>
          <p:cNvPr id="12" name="그림 11"/>
          <p:cNvPicPr>
            <a:picLocks noChangeAspect="1"/>
          </p:cNvPicPr>
          <p:nvPr/>
        </p:nvPicPr>
        <p:blipFill rotWithShape="1">
          <a:blip r:embed="rId8" cstate="print">
            <a:extLst>
              <a:ext uri="{28A0092B-C50C-407E-A947-70E740481C1C}">
                <a14:useLocalDpi xmlns:a14="http://schemas.microsoft.com/office/drawing/2010/main" val="0"/>
              </a:ext>
            </a:extLst>
          </a:blip>
          <a:srcRect t="64562"/>
          <a:stretch/>
        </p:blipFill>
        <p:spPr>
          <a:xfrm>
            <a:off x="7240036" y="3960687"/>
            <a:ext cx="1703939" cy="1308327"/>
          </a:xfrm>
          <a:prstGeom prst="rect">
            <a:avLst/>
          </a:prstGeom>
        </p:spPr>
      </p:pic>
      <p:sp>
        <p:nvSpPr>
          <p:cNvPr id="23" name="직사각형 22"/>
          <p:cNvSpPr/>
          <p:nvPr/>
        </p:nvSpPr>
        <p:spPr>
          <a:xfrm>
            <a:off x="5749146" y="3648796"/>
            <a:ext cx="708848" cy="246221"/>
          </a:xfrm>
          <a:prstGeom prst="rect">
            <a:avLst/>
          </a:prstGeom>
        </p:spPr>
        <p:txBody>
          <a:bodyPr wrap="none">
            <a:spAutoFit/>
          </a:bodyPr>
          <a:lstStyle/>
          <a:p>
            <a:r>
              <a:rPr lang="en-US" altLang="ko-KR" sz="1000" dirty="0">
                <a:latin typeface="Arial" panose="020B0604020202020204" pitchFamily="34" charset="0"/>
                <a:cs typeface="Arial" panose="020B0604020202020204" pitchFamily="34" charset="0"/>
              </a:rPr>
              <a:t>Video file</a:t>
            </a:r>
            <a:endParaRPr lang="ko-KR" altLang="en-US" sz="1000" dirty="0"/>
          </a:p>
        </p:txBody>
      </p:sp>
      <p:sp>
        <p:nvSpPr>
          <p:cNvPr id="24" name="타원 23"/>
          <p:cNvSpPr/>
          <p:nvPr/>
        </p:nvSpPr>
        <p:spPr>
          <a:xfrm>
            <a:off x="5671360" y="4578520"/>
            <a:ext cx="294006" cy="29400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6" name="타원 25"/>
          <p:cNvSpPr/>
          <p:nvPr/>
        </p:nvSpPr>
        <p:spPr>
          <a:xfrm>
            <a:off x="7643035" y="4129169"/>
            <a:ext cx="294006" cy="29400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7" name="모서리가 둥근 직사각형 26"/>
          <p:cNvSpPr/>
          <p:nvPr/>
        </p:nvSpPr>
        <p:spPr>
          <a:xfrm>
            <a:off x="7240035" y="5509490"/>
            <a:ext cx="1084815" cy="20551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28" name="그림 27"/>
          <p:cNvPicPr>
            <a:picLocks noChangeAspect="1"/>
          </p:cNvPicPr>
          <p:nvPr/>
        </p:nvPicPr>
        <p:blipFill rotWithShape="1">
          <a:blip r:embed="rId9" cstate="print">
            <a:extLst>
              <a:ext uri="{28A0092B-C50C-407E-A947-70E740481C1C}">
                <a14:useLocalDpi xmlns:a14="http://schemas.microsoft.com/office/drawing/2010/main" val="0"/>
              </a:ext>
            </a:extLst>
          </a:blip>
          <a:srcRect l="34594" t="74024" r="35920" b="20684"/>
          <a:stretch/>
        </p:blipFill>
        <p:spPr>
          <a:xfrm>
            <a:off x="9121940" y="4129169"/>
            <a:ext cx="621774" cy="241801"/>
          </a:xfrm>
          <a:prstGeom prst="rect">
            <a:avLst/>
          </a:prstGeom>
        </p:spPr>
      </p:pic>
      <p:cxnSp>
        <p:nvCxnSpPr>
          <p:cNvPr id="29" name="직선 화살표 연결선 28"/>
          <p:cNvCxnSpPr>
            <a:endCxn id="28" idx="1"/>
          </p:cNvCxnSpPr>
          <p:nvPr/>
        </p:nvCxnSpPr>
        <p:spPr>
          <a:xfrm flipV="1">
            <a:off x="7946111" y="4250070"/>
            <a:ext cx="1175829" cy="26102"/>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0" name="직사각형 29"/>
          <p:cNvSpPr/>
          <p:nvPr/>
        </p:nvSpPr>
        <p:spPr>
          <a:xfrm>
            <a:off x="9051513" y="4442065"/>
            <a:ext cx="816386" cy="1015663"/>
          </a:xfrm>
          <a:prstGeom prst="rect">
            <a:avLst/>
          </a:prstGeom>
        </p:spPr>
        <p:txBody>
          <a:bodyPr wrap="square">
            <a:spAutoFit/>
          </a:bodyPr>
          <a:lstStyle/>
          <a:p>
            <a:r>
              <a:rPr lang="en-US" altLang="ko-KR" sz="1000" dirty="0">
                <a:latin typeface="Arial" panose="020B0604020202020204" pitchFamily="34" charset="0"/>
                <a:cs typeface="Arial" panose="020B0604020202020204" pitchFamily="34" charset="0"/>
              </a:rPr>
              <a:t>It shows in case of recording in normal video mode</a:t>
            </a:r>
            <a:endParaRPr lang="ko-KR" altLang="en-US" sz="1000" dirty="0"/>
          </a:p>
        </p:txBody>
      </p:sp>
    </p:spTree>
    <p:extLst>
      <p:ext uri="{BB962C8B-B14F-4D97-AF65-F5344CB8AC3E}">
        <p14:creationId xmlns:p14="http://schemas.microsoft.com/office/powerpoint/2010/main" val="103803258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직사각형 8"/>
          <p:cNvSpPr/>
          <p:nvPr/>
        </p:nvSpPr>
        <p:spPr>
          <a:xfrm>
            <a:off x="9071" y="667660"/>
            <a:ext cx="9858828" cy="6044036"/>
          </a:xfrm>
          <a:prstGeom prst="rect">
            <a:avLst/>
          </a:prstGeom>
          <a:ln>
            <a:noFill/>
          </a:ln>
        </p:spPr>
        <p:txBody>
          <a:bodyPr wrap="square" anchor="t" anchorCtr="0">
            <a:noAutofit/>
          </a:bodyPr>
          <a:lstStyle/>
          <a:p>
            <a:pPr latinLnBrk="1">
              <a:lnSpc>
                <a:spcPct val="150000"/>
              </a:lnSpc>
            </a:pPr>
            <a:r>
              <a:rPr lang="en-US" altLang="ko-KR" sz="1200" b="1" dirty="0">
                <a:latin typeface="Arial" panose="020B0604020202020204" pitchFamily="34" charset="0"/>
                <a:cs typeface="Arial" panose="020B0604020202020204" pitchFamily="34" charset="0"/>
              </a:rPr>
              <a:t>Q: I can’t see the Director’s view menu on the camera option</a:t>
            </a:r>
          </a:p>
          <a:p>
            <a:pPr latinLnBrk="1">
              <a:lnSpc>
                <a:spcPct val="150000"/>
              </a:lnSpc>
            </a:pPr>
            <a:endParaRPr lang="en-US" altLang="ko-KR" sz="1200" dirty="0">
              <a:latin typeface="Arial" panose="020B0604020202020204" pitchFamily="34" charset="0"/>
              <a:cs typeface="Arial" panose="020B0604020202020204" pitchFamily="34" charset="0"/>
            </a:endParaRPr>
          </a:p>
          <a:p>
            <a:pPr latinLnBrk="1">
              <a:lnSpc>
                <a:spcPct val="150000"/>
              </a:lnSpc>
            </a:pPr>
            <a:r>
              <a:rPr lang="en-US" altLang="ko-KR" sz="1200" dirty="0">
                <a:latin typeface="Arial" panose="020B0604020202020204" pitchFamily="34" charset="0"/>
                <a:cs typeface="Arial" panose="020B0604020202020204" pitchFamily="34" charset="0"/>
              </a:rPr>
              <a:t>A: For better utilization and intuitive naming of Director’s view mode, its menu name is changed to Dual recording and options are expanded.</a:t>
            </a:r>
          </a:p>
          <a:p>
            <a:pPr latinLnBrk="1">
              <a:lnSpc>
                <a:spcPct val="150000"/>
              </a:lnSpc>
            </a:pPr>
            <a:r>
              <a:rPr lang="en-US" altLang="ko-KR" sz="1200" dirty="0">
                <a:latin typeface="Arial" panose="020B0604020202020204" pitchFamily="34" charset="0"/>
                <a:cs typeface="Arial" panose="020B0604020202020204" pitchFamily="34" charset="0"/>
              </a:rPr>
              <a:t>* Option1 : FHD30fps </a:t>
            </a:r>
            <a:r>
              <a:rPr lang="ko-KR" altLang="en-US" sz="1200" dirty="0">
                <a:latin typeface="Arial" panose="020B0604020202020204" pitchFamily="34" charset="0"/>
                <a:cs typeface="Arial" panose="020B0604020202020204" pitchFamily="34" charset="0"/>
              </a:rPr>
              <a:t>→ </a:t>
            </a:r>
            <a:r>
              <a:rPr lang="en-US" altLang="ko-KR" sz="1200" dirty="0">
                <a:latin typeface="Arial" panose="020B0604020202020204" pitchFamily="34" charset="0"/>
                <a:cs typeface="Arial" panose="020B0604020202020204" pitchFamily="34" charset="0"/>
              </a:rPr>
              <a:t>FHD/</a:t>
            </a:r>
            <a:r>
              <a:rPr lang="en-US" altLang="ko-KR" sz="1200" b="1" dirty="0">
                <a:latin typeface="Arial" panose="020B0604020202020204" pitchFamily="34" charset="0"/>
                <a:cs typeface="Arial" panose="020B0604020202020204" pitchFamily="34" charset="0"/>
              </a:rPr>
              <a:t>UHD30fps</a:t>
            </a:r>
          </a:p>
          <a:p>
            <a:pPr latinLnBrk="1">
              <a:lnSpc>
                <a:spcPct val="150000"/>
              </a:lnSpc>
            </a:pPr>
            <a:r>
              <a:rPr lang="en-US" altLang="ko-KR" sz="1200" dirty="0">
                <a:latin typeface="Arial" panose="020B0604020202020204" pitchFamily="34" charset="0"/>
                <a:cs typeface="Arial" panose="020B0604020202020204" pitchFamily="34" charset="0"/>
              </a:rPr>
              <a:t>* Option2 : </a:t>
            </a:r>
            <a:r>
              <a:rPr lang="en-US" altLang="ko-KR" sz="1200" dirty="0" err="1">
                <a:latin typeface="Arial" panose="020B0604020202020204" pitchFamily="34" charset="0"/>
                <a:cs typeface="Arial" panose="020B0604020202020204" pitchFamily="34" charset="0"/>
              </a:rPr>
              <a:t>Front+Rear</a:t>
            </a:r>
            <a:r>
              <a:rPr lang="en-US" altLang="ko-KR" sz="1200" dirty="0">
                <a:latin typeface="Arial" panose="020B0604020202020204" pitchFamily="34" charset="0"/>
                <a:cs typeface="Arial" panose="020B0604020202020204" pitchFamily="34" charset="0"/>
              </a:rPr>
              <a:t> camera </a:t>
            </a:r>
            <a:r>
              <a:rPr lang="ko-KR" altLang="en-US" sz="1200" dirty="0">
                <a:latin typeface="Arial" panose="020B0604020202020204" pitchFamily="34" charset="0"/>
                <a:cs typeface="Arial" panose="020B0604020202020204" pitchFamily="34" charset="0"/>
              </a:rPr>
              <a:t>→ </a:t>
            </a:r>
            <a:r>
              <a:rPr lang="en-US" altLang="ko-KR" sz="1200" dirty="0" err="1">
                <a:latin typeface="Arial" panose="020B0604020202020204" pitchFamily="34" charset="0"/>
                <a:cs typeface="Arial" panose="020B0604020202020204" pitchFamily="34" charset="0"/>
              </a:rPr>
              <a:t>Front+Rear</a:t>
            </a:r>
            <a:r>
              <a:rPr lang="en-US" altLang="ko-KR" sz="1200" dirty="0">
                <a:latin typeface="Arial" panose="020B0604020202020204" pitchFamily="34" charset="0"/>
                <a:cs typeface="Arial" panose="020B0604020202020204" pitchFamily="34" charset="0"/>
              </a:rPr>
              <a:t>, </a:t>
            </a:r>
            <a:r>
              <a:rPr lang="en-US" altLang="ko-KR" sz="1200" b="1" dirty="0" err="1">
                <a:latin typeface="Arial" panose="020B0604020202020204" pitchFamily="34" charset="0"/>
                <a:cs typeface="Arial" panose="020B0604020202020204" pitchFamily="34" charset="0"/>
              </a:rPr>
              <a:t>Rear+Rear</a:t>
            </a:r>
            <a:r>
              <a:rPr lang="en-US" altLang="ko-KR" sz="1200" b="1" dirty="0">
                <a:latin typeface="Arial" panose="020B0604020202020204" pitchFamily="34" charset="0"/>
                <a:cs typeface="Arial" panose="020B0604020202020204" pitchFamily="34" charset="0"/>
              </a:rPr>
              <a:t> camera</a:t>
            </a:r>
          </a:p>
          <a:p>
            <a:pPr latinLnBrk="1">
              <a:lnSpc>
                <a:spcPct val="150000"/>
              </a:lnSpc>
            </a:pPr>
            <a:endParaRPr lang="en-US" altLang="ko-KR" sz="1200" dirty="0">
              <a:latin typeface="Arial" panose="020B0604020202020204" pitchFamily="34" charset="0"/>
              <a:cs typeface="Arial" panose="020B0604020202020204" pitchFamily="34" charset="0"/>
            </a:endParaRPr>
          </a:p>
          <a:p>
            <a:pPr latinLnBrk="1">
              <a:lnSpc>
                <a:spcPct val="150000"/>
              </a:lnSpc>
            </a:pPr>
            <a:r>
              <a:rPr lang="en-US" altLang="ko-KR" sz="1200" dirty="0">
                <a:latin typeface="Arial" panose="020B0604020202020204" pitchFamily="34" charset="0"/>
                <a:cs typeface="Arial" panose="020B0604020202020204" pitchFamily="34" charset="0"/>
              </a:rPr>
              <a:t>*Path : Camera &gt; More &gt; Dual recording</a:t>
            </a:r>
          </a:p>
          <a:p>
            <a:pPr latinLnBrk="1">
              <a:lnSpc>
                <a:spcPct val="150000"/>
              </a:lnSpc>
            </a:pPr>
            <a:endParaRPr lang="en-US" altLang="ko-KR" sz="1200" dirty="0">
              <a:latin typeface="Arial" panose="020B0604020202020204" pitchFamily="34" charset="0"/>
              <a:cs typeface="Arial" panose="020B0604020202020204" pitchFamily="34" charset="0"/>
            </a:endParaRPr>
          </a:p>
        </p:txBody>
      </p:sp>
      <p:graphicFrame>
        <p:nvGraphicFramePr>
          <p:cNvPr id="11" name="표 10"/>
          <p:cNvGraphicFramePr>
            <a:graphicFrameLocks noGrp="1"/>
          </p:cNvGraphicFramePr>
          <p:nvPr>
            <p:extLst>
              <p:ext uri="{D42A27DB-BD31-4B8C-83A1-F6EECF244321}">
                <p14:modId xmlns:p14="http://schemas.microsoft.com/office/powerpoint/2010/main" val="3924818493"/>
              </p:ext>
            </p:extLst>
          </p:nvPr>
        </p:nvGraphicFramePr>
        <p:xfrm>
          <a:off x="83799" y="2743765"/>
          <a:ext cx="8898276" cy="4009460"/>
        </p:xfrm>
        <a:graphic>
          <a:graphicData uri="http://schemas.openxmlformats.org/drawingml/2006/table">
            <a:tbl>
              <a:tblPr firstRow="1" bandRow="1">
                <a:tableStyleId>{5C22544A-7EE6-4342-B048-85BDC9FD1C3A}</a:tableStyleId>
              </a:tblPr>
              <a:tblGrid>
                <a:gridCol w="4449138">
                  <a:extLst>
                    <a:ext uri="{9D8B030D-6E8A-4147-A177-3AD203B41FA5}">
                      <a16:colId xmlns:a16="http://schemas.microsoft.com/office/drawing/2014/main" val="2750472806"/>
                    </a:ext>
                  </a:extLst>
                </a:gridCol>
                <a:gridCol w="4449138">
                  <a:extLst>
                    <a:ext uri="{9D8B030D-6E8A-4147-A177-3AD203B41FA5}">
                      <a16:colId xmlns:a16="http://schemas.microsoft.com/office/drawing/2014/main" val="799092475"/>
                    </a:ext>
                  </a:extLst>
                </a:gridCol>
              </a:tblGrid>
              <a:tr h="0">
                <a:tc>
                  <a:txBody>
                    <a:bodyPr/>
                    <a:lstStyle/>
                    <a:p>
                      <a:pPr algn="ctr" latinLnBrk="1"/>
                      <a:r>
                        <a:rPr lang="en-US" altLang="ko-KR" sz="1200" dirty="0">
                          <a:solidFill>
                            <a:schemeClr val="tx1"/>
                          </a:solidFill>
                          <a:latin typeface="Arial" panose="020B0604020202020204" pitchFamily="34" charset="0"/>
                          <a:cs typeface="Arial" panose="020B0604020202020204" pitchFamily="34" charset="0"/>
                        </a:rPr>
                        <a:t>S23 series</a:t>
                      </a:r>
                      <a:endParaRPr lang="ko-KR" altLang="en-US" sz="1200" dirty="0">
                        <a:solidFill>
                          <a:schemeClr val="tx1"/>
                        </a:solidFill>
                        <a:latin typeface="Arial" panose="020B0604020202020204" pitchFamily="34" charset="0"/>
                        <a:cs typeface="Arial" panose="020B0604020202020204" pitchFamily="34" charset="0"/>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latinLnBrk="1"/>
                      <a:r>
                        <a:rPr lang="en-US" altLang="ko-KR" sz="1200" dirty="0">
                          <a:solidFill>
                            <a:schemeClr val="tx1"/>
                          </a:solidFill>
                          <a:latin typeface="Arial" panose="020B0604020202020204" pitchFamily="34" charset="0"/>
                          <a:cs typeface="Arial" panose="020B0604020202020204" pitchFamily="34" charset="0"/>
                        </a:rPr>
                        <a:t>S24 series</a:t>
                      </a:r>
                      <a:endParaRPr lang="ko-KR" altLang="en-US" sz="1200" dirty="0">
                        <a:solidFill>
                          <a:schemeClr val="tx1"/>
                        </a:solidFill>
                        <a:latin typeface="Arial" panose="020B0604020202020204" pitchFamily="34" charset="0"/>
                        <a:cs typeface="Arial" panose="020B0604020202020204" pitchFamily="34" charset="0"/>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62211289"/>
                  </a:ext>
                </a:extLst>
              </a:tr>
              <a:tr h="3735140">
                <a:tc>
                  <a:txBody>
                    <a:bodyPr/>
                    <a:lstStyle/>
                    <a:p>
                      <a:pPr algn="ctr" latinLnBrk="1"/>
                      <a:endParaRPr lang="ko-KR" altLang="en-US" sz="1200" dirty="0">
                        <a:solidFill>
                          <a:schemeClr val="tx1"/>
                        </a:solidFill>
                        <a:latin typeface="Arial" panose="020B0604020202020204" pitchFamily="34" charset="0"/>
                        <a:cs typeface="Arial" panose="020B0604020202020204" pitchFamily="34" charset="0"/>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latinLnBrk="1"/>
                      <a:endParaRPr lang="ko-KR" altLang="en-US" sz="1200" dirty="0">
                        <a:solidFill>
                          <a:schemeClr val="tx1"/>
                        </a:solidFill>
                        <a:latin typeface="Arial" panose="020B0604020202020204" pitchFamily="34" charset="0"/>
                        <a:cs typeface="Arial" panose="020B0604020202020204" pitchFamily="34" charset="0"/>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316654138"/>
                  </a:ext>
                </a:extLst>
              </a:tr>
            </a:tbl>
          </a:graphicData>
        </a:graphic>
      </p:graphicFrame>
      <p:sp>
        <p:nvSpPr>
          <p:cNvPr id="4" name="슬라이드 번호 개체 틀 3"/>
          <p:cNvSpPr>
            <a:spLocks noGrp="1"/>
          </p:cNvSpPr>
          <p:nvPr>
            <p:ph type="sldNum" sz="quarter" idx="11"/>
          </p:nvPr>
        </p:nvSpPr>
        <p:spPr/>
        <p:txBody>
          <a:bodyPr/>
          <a:lstStyle/>
          <a:p>
            <a:pPr>
              <a:defRPr/>
            </a:pPr>
            <a:fld id="{85C512E5-9A75-4191-873E-3C8C8CC18DB3}" type="slidenum">
              <a:rPr lang="en-US" altLang="ko-KR" smtClean="0"/>
              <a:pPr>
                <a:defRPr/>
              </a:pPr>
              <a:t>51</a:t>
            </a:fld>
            <a:endParaRPr lang="en-US" dirty="0"/>
          </a:p>
        </p:txBody>
      </p:sp>
      <p:sp>
        <p:nvSpPr>
          <p:cNvPr id="7" name="Title 1"/>
          <p:cNvSpPr>
            <a:spLocks noGrp="1"/>
          </p:cNvSpPr>
          <p:nvPr>
            <p:ph type="title" idx="4294967295"/>
          </p:nvPr>
        </p:nvSpPr>
        <p:spPr>
          <a:xfrm>
            <a:off x="1" y="1"/>
            <a:ext cx="8510154" cy="668867"/>
          </a:xfrm>
        </p:spPr>
        <p:txBody>
          <a:bodyPr vert="horz" lIns="91440" tIns="45720" rIns="91440" bIns="45720" rtlCol="0" anchor="ctr">
            <a:normAutofit/>
          </a:bodyPr>
          <a:lstStyle/>
          <a:p>
            <a:pPr algn="l"/>
            <a:r>
              <a:rPr lang="en-US" altLang="ko-KR" sz="1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 can’t see the Director’s view menu on the camera option</a:t>
            </a:r>
            <a:endParaRPr lang="en-GB" altLang="ko-KR" sz="1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6" name="직사각형 5"/>
          <p:cNvSpPr/>
          <p:nvPr/>
        </p:nvSpPr>
        <p:spPr>
          <a:xfrm>
            <a:off x="8209439" y="381789"/>
            <a:ext cx="1696561" cy="23589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000" b="1" dirty="0">
                <a:solidFill>
                  <a:schemeClr val="tx1"/>
                </a:solidFill>
              </a:rPr>
              <a:t>Updated at 2024.1.18</a:t>
            </a:r>
            <a:endParaRPr lang="ko-KR" altLang="en-US" sz="1000" b="1" dirty="0">
              <a:solidFill>
                <a:schemeClr val="tx1"/>
              </a:solidFill>
            </a:endParaRPr>
          </a:p>
        </p:txBody>
      </p:sp>
      <p:pic>
        <p:nvPicPr>
          <p:cNvPr id="2" name="그림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7459" y="3077532"/>
            <a:ext cx="1686058" cy="3615659"/>
          </a:xfrm>
          <a:prstGeom prst="rect">
            <a:avLst/>
          </a:prstGeom>
        </p:spPr>
      </p:pic>
      <p:pic>
        <p:nvPicPr>
          <p:cNvPr id="3" name="그림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46259" y="3077532"/>
            <a:ext cx="1686058" cy="3615659"/>
          </a:xfrm>
          <a:prstGeom prst="rect">
            <a:avLst/>
          </a:prstGeom>
        </p:spPr>
      </p:pic>
      <p:pic>
        <p:nvPicPr>
          <p:cNvPr id="5" name="그림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22097" y="3077532"/>
            <a:ext cx="1668765" cy="3615658"/>
          </a:xfrm>
          <a:prstGeom prst="rect">
            <a:avLst/>
          </a:prstGeom>
        </p:spPr>
      </p:pic>
      <p:pic>
        <p:nvPicPr>
          <p:cNvPr id="10" name="그림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02822" y="3077532"/>
            <a:ext cx="1668765" cy="3615658"/>
          </a:xfrm>
          <a:prstGeom prst="rect">
            <a:avLst/>
          </a:prstGeom>
        </p:spPr>
      </p:pic>
      <p:sp>
        <p:nvSpPr>
          <p:cNvPr id="13" name="모서리가 둥근 직사각형 12"/>
          <p:cNvSpPr/>
          <p:nvPr/>
        </p:nvSpPr>
        <p:spPr>
          <a:xfrm>
            <a:off x="7246060" y="3150676"/>
            <a:ext cx="364415" cy="31642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5" name="타원 14"/>
          <p:cNvSpPr/>
          <p:nvPr/>
        </p:nvSpPr>
        <p:spPr>
          <a:xfrm>
            <a:off x="6031813" y="4624390"/>
            <a:ext cx="521942" cy="52194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 name="순서도: 가산 접합 15"/>
          <p:cNvSpPr/>
          <p:nvPr/>
        </p:nvSpPr>
        <p:spPr>
          <a:xfrm>
            <a:off x="1086627" y="5084841"/>
            <a:ext cx="537742" cy="537742"/>
          </a:xfrm>
          <a:prstGeom prst="flowChartSummingJunction">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183497561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직사각형 8"/>
          <p:cNvSpPr/>
          <p:nvPr/>
        </p:nvSpPr>
        <p:spPr>
          <a:xfrm>
            <a:off x="9071" y="667660"/>
            <a:ext cx="9858828" cy="6044036"/>
          </a:xfrm>
          <a:prstGeom prst="rect">
            <a:avLst/>
          </a:prstGeom>
          <a:ln>
            <a:noFill/>
          </a:ln>
        </p:spPr>
        <p:txBody>
          <a:bodyPr wrap="square" anchor="t" anchorCtr="0">
            <a:noAutofit/>
          </a:bodyPr>
          <a:lstStyle/>
          <a:p>
            <a:pPr latinLnBrk="1">
              <a:lnSpc>
                <a:spcPct val="150000"/>
              </a:lnSpc>
            </a:pPr>
            <a:r>
              <a:rPr lang="en-US" altLang="ko-KR" sz="1200" b="1" dirty="0">
                <a:latin typeface="Arial" panose="020B0604020202020204" pitchFamily="34" charset="0"/>
                <a:cs typeface="Arial" panose="020B0604020202020204" pitchFamily="34" charset="0"/>
              </a:rPr>
              <a:t>Q: When shooting on the camera, it works voice command automatically even when I didn’t mean, and differently from previous models</a:t>
            </a:r>
          </a:p>
          <a:p>
            <a:pPr latinLnBrk="1">
              <a:lnSpc>
                <a:spcPct val="150000"/>
              </a:lnSpc>
            </a:pPr>
            <a:endParaRPr lang="en-US" altLang="ko-KR" sz="1200" dirty="0">
              <a:latin typeface="Arial" panose="020B0604020202020204" pitchFamily="34" charset="0"/>
              <a:cs typeface="Arial" panose="020B0604020202020204" pitchFamily="34" charset="0"/>
            </a:endParaRPr>
          </a:p>
          <a:p>
            <a:pPr latinLnBrk="1">
              <a:lnSpc>
                <a:spcPct val="150000"/>
              </a:lnSpc>
            </a:pPr>
            <a:r>
              <a:rPr lang="en-US" altLang="ko-KR" sz="1200" dirty="0">
                <a:latin typeface="Arial" panose="020B0604020202020204" pitchFamily="34" charset="0"/>
                <a:cs typeface="Arial" panose="020B0604020202020204" pitchFamily="34" charset="0"/>
              </a:rPr>
              <a:t>A: Voice commands option in the camera menu is change to default On. You can turn it off in the camera settings</a:t>
            </a:r>
          </a:p>
          <a:p>
            <a:pPr latinLnBrk="1">
              <a:lnSpc>
                <a:spcPct val="150000"/>
              </a:lnSpc>
            </a:pPr>
            <a:endParaRPr lang="en-US" altLang="ko-KR" sz="1200" dirty="0">
              <a:latin typeface="Arial" panose="020B0604020202020204" pitchFamily="34" charset="0"/>
              <a:cs typeface="Arial" panose="020B0604020202020204" pitchFamily="34" charset="0"/>
            </a:endParaRPr>
          </a:p>
          <a:p>
            <a:pPr latinLnBrk="1">
              <a:lnSpc>
                <a:spcPct val="150000"/>
              </a:lnSpc>
            </a:pPr>
            <a:r>
              <a:rPr lang="en-US" altLang="ko-KR" sz="1200" dirty="0">
                <a:latin typeface="Arial" panose="020B0604020202020204" pitchFamily="34" charset="0"/>
                <a:cs typeface="Arial" panose="020B0604020202020204" pitchFamily="34" charset="0"/>
              </a:rPr>
              <a:t>*Path : Camera app &gt; settings &gt; Shooting methods &gt; turn off ‘Voice commands’</a:t>
            </a:r>
          </a:p>
        </p:txBody>
      </p:sp>
      <p:sp>
        <p:nvSpPr>
          <p:cNvPr id="4" name="슬라이드 번호 개체 틀 3"/>
          <p:cNvSpPr>
            <a:spLocks noGrp="1"/>
          </p:cNvSpPr>
          <p:nvPr>
            <p:ph type="sldNum" sz="quarter" idx="11"/>
          </p:nvPr>
        </p:nvSpPr>
        <p:spPr/>
        <p:txBody>
          <a:bodyPr/>
          <a:lstStyle/>
          <a:p>
            <a:pPr>
              <a:defRPr/>
            </a:pPr>
            <a:fld id="{85C512E5-9A75-4191-873E-3C8C8CC18DB3}" type="slidenum">
              <a:rPr lang="en-US" altLang="ko-KR" smtClean="0"/>
              <a:pPr>
                <a:defRPr/>
              </a:pPr>
              <a:t>52</a:t>
            </a:fld>
            <a:endParaRPr lang="en-US" dirty="0"/>
          </a:p>
        </p:txBody>
      </p:sp>
      <p:sp>
        <p:nvSpPr>
          <p:cNvPr id="7" name="Title 1"/>
          <p:cNvSpPr>
            <a:spLocks noGrp="1"/>
          </p:cNvSpPr>
          <p:nvPr>
            <p:ph type="title" idx="4294967295"/>
          </p:nvPr>
        </p:nvSpPr>
        <p:spPr>
          <a:xfrm>
            <a:off x="1" y="1"/>
            <a:ext cx="8510154" cy="668867"/>
          </a:xfrm>
        </p:spPr>
        <p:txBody>
          <a:bodyPr vert="horz" lIns="91440" tIns="45720" rIns="91440" bIns="45720" rtlCol="0" anchor="ctr">
            <a:normAutofit/>
          </a:bodyPr>
          <a:lstStyle/>
          <a:p>
            <a:pPr algn="l"/>
            <a:r>
              <a:rPr lang="en-US" altLang="ko-KR" sz="1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When shooting on the camera, it works voice command automatically even when I didn’t mean, and differently from previous models</a:t>
            </a:r>
            <a:endParaRPr lang="en-GB" altLang="ko-KR" sz="1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6" name="직사각형 5"/>
          <p:cNvSpPr/>
          <p:nvPr/>
        </p:nvSpPr>
        <p:spPr>
          <a:xfrm>
            <a:off x="8209439" y="381789"/>
            <a:ext cx="1696561" cy="23589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000" b="1" dirty="0">
                <a:solidFill>
                  <a:schemeClr val="tx1"/>
                </a:solidFill>
              </a:rPr>
              <a:t>Updated at 2024.1.18</a:t>
            </a:r>
            <a:endParaRPr lang="ko-KR" altLang="en-US" sz="1000" b="1" dirty="0">
              <a:solidFill>
                <a:schemeClr val="tx1"/>
              </a:solidFill>
            </a:endParaRPr>
          </a:p>
        </p:txBody>
      </p:sp>
      <p:pic>
        <p:nvPicPr>
          <p:cNvPr id="5" name="그림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8729" y="2500123"/>
            <a:ext cx="1824404" cy="3952875"/>
          </a:xfrm>
          <a:prstGeom prst="rect">
            <a:avLst/>
          </a:prstGeom>
        </p:spPr>
      </p:pic>
      <p:pic>
        <p:nvPicPr>
          <p:cNvPr id="3" name="그림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42904" y="2500123"/>
            <a:ext cx="1824404" cy="3952875"/>
          </a:xfrm>
          <a:prstGeom prst="rect">
            <a:avLst/>
          </a:prstGeom>
        </p:spPr>
      </p:pic>
      <p:pic>
        <p:nvPicPr>
          <p:cNvPr id="2" name="그림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30403" y="2500123"/>
            <a:ext cx="1824404" cy="3952875"/>
          </a:xfrm>
          <a:prstGeom prst="rect">
            <a:avLst/>
          </a:prstGeom>
        </p:spPr>
      </p:pic>
      <p:sp>
        <p:nvSpPr>
          <p:cNvPr id="10" name="모서리가 둥근 직사각형 9"/>
          <p:cNvSpPr/>
          <p:nvPr/>
        </p:nvSpPr>
        <p:spPr>
          <a:xfrm>
            <a:off x="1037779" y="4207951"/>
            <a:ext cx="1770530" cy="29737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 name="모서리가 둥근 직사각형 10"/>
          <p:cNvSpPr/>
          <p:nvPr/>
        </p:nvSpPr>
        <p:spPr>
          <a:xfrm>
            <a:off x="3969841" y="3354203"/>
            <a:ext cx="1770530" cy="503421"/>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2" name="오른쪽 화살표 11"/>
          <p:cNvSpPr/>
          <p:nvPr/>
        </p:nvSpPr>
        <p:spPr>
          <a:xfrm>
            <a:off x="5896788" y="4171950"/>
            <a:ext cx="323850" cy="666750"/>
          </a:xfrm>
          <a:prstGeom prst="rightArrow">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3" name="모서리가 둥근 직사각형 12"/>
          <p:cNvSpPr/>
          <p:nvPr/>
        </p:nvSpPr>
        <p:spPr>
          <a:xfrm>
            <a:off x="6365083" y="3354203"/>
            <a:ext cx="1770530" cy="503421"/>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363716181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직사각형 8"/>
          <p:cNvSpPr/>
          <p:nvPr/>
        </p:nvSpPr>
        <p:spPr>
          <a:xfrm>
            <a:off x="9071" y="667660"/>
            <a:ext cx="9858828" cy="6044036"/>
          </a:xfrm>
          <a:prstGeom prst="rect">
            <a:avLst/>
          </a:prstGeom>
          <a:ln>
            <a:noFill/>
          </a:ln>
        </p:spPr>
        <p:txBody>
          <a:bodyPr wrap="square" anchor="t" anchorCtr="0">
            <a:noAutofit/>
          </a:bodyPr>
          <a:lstStyle/>
          <a:p>
            <a:pPr latinLnBrk="1">
              <a:lnSpc>
                <a:spcPct val="150000"/>
              </a:lnSpc>
            </a:pPr>
            <a:r>
              <a:rPr lang="en-US" altLang="ko-KR" sz="1200" b="1" dirty="0">
                <a:latin typeface="Arial" panose="020B0604020202020204" pitchFamily="34" charset="0"/>
                <a:cs typeface="Arial" panose="020B0604020202020204" pitchFamily="34" charset="0"/>
              </a:rPr>
              <a:t>Q: It does not sound while scanning in the Gallery</a:t>
            </a:r>
          </a:p>
          <a:p>
            <a:pPr latinLnBrk="1">
              <a:lnSpc>
                <a:spcPct val="150000"/>
              </a:lnSpc>
            </a:pPr>
            <a:endParaRPr lang="en-US" altLang="ko-KR" sz="1200" dirty="0">
              <a:latin typeface="Arial" panose="020B0604020202020204" pitchFamily="34" charset="0"/>
              <a:cs typeface="Arial" panose="020B0604020202020204" pitchFamily="34" charset="0"/>
            </a:endParaRPr>
          </a:p>
          <a:p>
            <a:pPr latinLnBrk="1">
              <a:lnSpc>
                <a:spcPct val="150000"/>
              </a:lnSpc>
            </a:pPr>
            <a:r>
              <a:rPr lang="en-US" altLang="ko-KR" sz="1200" dirty="0">
                <a:latin typeface="Arial" panose="020B0604020202020204" pitchFamily="34" charset="0"/>
                <a:cs typeface="Arial" panose="020B0604020202020204" pitchFamily="34" charset="0"/>
              </a:rPr>
              <a:t>A: The scanning sound is removed when working, as you may think it isn’t working. But it is not a defect. You can use it with confidence.</a:t>
            </a:r>
          </a:p>
          <a:p>
            <a:pPr latinLnBrk="1">
              <a:lnSpc>
                <a:spcPct val="150000"/>
              </a:lnSpc>
            </a:pPr>
            <a:endParaRPr lang="en-US" altLang="ko-KR" sz="1200" dirty="0">
              <a:latin typeface="Arial" panose="020B0604020202020204" pitchFamily="34" charset="0"/>
              <a:cs typeface="Arial" panose="020B0604020202020204" pitchFamily="34" charset="0"/>
            </a:endParaRPr>
          </a:p>
        </p:txBody>
      </p:sp>
      <p:sp>
        <p:nvSpPr>
          <p:cNvPr id="4" name="슬라이드 번호 개체 틀 3"/>
          <p:cNvSpPr>
            <a:spLocks noGrp="1"/>
          </p:cNvSpPr>
          <p:nvPr>
            <p:ph type="sldNum" sz="quarter" idx="11"/>
          </p:nvPr>
        </p:nvSpPr>
        <p:spPr/>
        <p:txBody>
          <a:bodyPr/>
          <a:lstStyle/>
          <a:p>
            <a:pPr>
              <a:defRPr/>
            </a:pPr>
            <a:fld id="{85C512E5-9A75-4191-873E-3C8C8CC18DB3}" type="slidenum">
              <a:rPr lang="en-US" altLang="ko-KR" smtClean="0"/>
              <a:pPr>
                <a:defRPr/>
              </a:pPr>
              <a:t>53</a:t>
            </a:fld>
            <a:endParaRPr lang="en-US" dirty="0"/>
          </a:p>
        </p:txBody>
      </p:sp>
      <p:sp>
        <p:nvSpPr>
          <p:cNvPr id="7" name="Title 1"/>
          <p:cNvSpPr>
            <a:spLocks noGrp="1"/>
          </p:cNvSpPr>
          <p:nvPr>
            <p:ph type="title" idx="4294967295"/>
          </p:nvPr>
        </p:nvSpPr>
        <p:spPr>
          <a:xfrm>
            <a:off x="1" y="1"/>
            <a:ext cx="8510154" cy="668867"/>
          </a:xfrm>
        </p:spPr>
        <p:txBody>
          <a:bodyPr vert="horz" lIns="91440" tIns="45720" rIns="91440" bIns="45720" rtlCol="0" anchor="ctr">
            <a:normAutofit/>
          </a:bodyPr>
          <a:lstStyle/>
          <a:p>
            <a:pPr algn="l"/>
            <a:r>
              <a:rPr lang="en-GB" altLang="ko-KR" sz="1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It does not sound while scanning in the Gallery</a:t>
            </a:r>
          </a:p>
        </p:txBody>
      </p:sp>
      <p:sp>
        <p:nvSpPr>
          <p:cNvPr id="6" name="직사각형 5"/>
          <p:cNvSpPr/>
          <p:nvPr/>
        </p:nvSpPr>
        <p:spPr>
          <a:xfrm>
            <a:off x="8209439" y="381789"/>
            <a:ext cx="1696561" cy="23589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000" b="1" dirty="0">
                <a:solidFill>
                  <a:schemeClr val="tx1"/>
                </a:solidFill>
              </a:rPr>
              <a:t>Updated at 2024.1.18</a:t>
            </a:r>
            <a:endParaRPr lang="ko-KR" altLang="en-US" sz="1000" b="1" dirty="0">
              <a:solidFill>
                <a:schemeClr val="tx1"/>
              </a:solidFill>
            </a:endParaRPr>
          </a:p>
        </p:txBody>
      </p:sp>
      <p:pic>
        <p:nvPicPr>
          <p:cNvPr id="5" name="그림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0292" y="2514475"/>
            <a:ext cx="1859573" cy="4029075"/>
          </a:xfrm>
          <a:prstGeom prst="rect">
            <a:avLst/>
          </a:prstGeom>
        </p:spPr>
      </p:pic>
      <p:pic>
        <p:nvPicPr>
          <p:cNvPr id="3" name="그림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71042" y="2514475"/>
            <a:ext cx="1859573" cy="4029075"/>
          </a:xfrm>
          <a:prstGeom prst="rect">
            <a:avLst/>
          </a:prstGeom>
        </p:spPr>
      </p:pic>
      <p:pic>
        <p:nvPicPr>
          <p:cNvPr id="2" name="그림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52267" y="2514475"/>
            <a:ext cx="1859573" cy="4029075"/>
          </a:xfrm>
          <a:prstGeom prst="rect">
            <a:avLst/>
          </a:prstGeom>
        </p:spPr>
      </p:pic>
    </p:spTree>
    <p:extLst>
      <p:ext uri="{BB962C8B-B14F-4D97-AF65-F5344CB8AC3E}">
        <p14:creationId xmlns:p14="http://schemas.microsoft.com/office/powerpoint/2010/main" val="6132775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직사각형 8"/>
          <p:cNvSpPr/>
          <p:nvPr/>
        </p:nvSpPr>
        <p:spPr>
          <a:xfrm>
            <a:off x="9071" y="667660"/>
            <a:ext cx="9858828" cy="6044036"/>
          </a:xfrm>
          <a:prstGeom prst="rect">
            <a:avLst/>
          </a:prstGeom>
          <a:ln>
            <a:noFill/>
          </a:ln>
        </p:spPr>
        <p:txBody>
          <a:bodyPr wrap="square" anchor="t" anchorCtr="0">
            <a:noAutofit/>
          </a:bodyPr>
          <a:lstStyle/>
          <a:p>
            <a:pPr latinLnBrk="1">
              <a:lnSpc>
                <a:spcPct val="150000"/>
              </a:lnSpc>
            </a:pPr>
            <a:r>
              <a:rPr lang="en-US" altLang="ko-KR" sz="1200" b="1" dirty="0">
                <a:latin typeface="Arial" panose="020B0604020202020204" pitchFamily="34" charset="0"/>
                <a:cs typeface="Arial" panose="020B0604020202020204" pitchFamily="34" charset="0"/>
              </a:rPr>
              <a:t>Q: What is the ‘Pause USB PD charging when gaming’ feature?</a:t>
            </a:r>
          </a:p>
          <a:p>
            <a:pPr latinLnBrk="1">
              <a:lnSpc>
                <a:spcPct val="150000"/>
              </a:lnSpc>
            </a:pPr>
            <a:endParaRPr lang="en-US" altLang="ko-KR" sz="1200" dirty="0">
              <a:latin typeface="Arial" panose="020B0604020202020204" pitchFamily="34" charset="0"/>
              <a:cs typeface="Arial" panose="020B0604020202020204" pitchFamily="34" charset="0"/>
            </a:endParaRPr>
          </a:p>
          <a:p>
            <a:pPr latinLnBrk="1">
              <a:lnSpc>
                <a:spcPct val="150000"/>
              </a:lnSpc>
            </a:pPr>
            <a:r>
              <a:rPr lang="en-US" altLang="ko-KR" sz="1200" dirty="0">
                <a:latin typeface="Arial" panose="020B0604020202020204" pitchFamily="34" charset="0"/>
                <a:cs typeface="Arial" panose="020B0604020202020204" pitchFamily="34" charset="0"/>
              </a:rPr>
              <a:t>A: ‘Pause USB PD(Power Delivery) charging when gaming’ feature is a direct power supply method to the system on the phone bypassing the battery. When the feature is enabled in a PD charger(PPS* supported TA, 25W or higher) connected on the phone during gaming, the power is supplied from a charger to the system on the phone, and physical battery charging is minimized.</a:t>
            </a:r>
          </a:p>
          <a:p>
            <a:pPr latinLnBrk="1">
              <a:lnSpc>
                <a:spcPct val="150000"/>
              </a:lnSpc>
            </a:pPr>
            <a:endParaRPr lang="en-US" altLang="ko-KR" sz="600" dirty="0">
              <a:latin typeface="Arial" panose="020B0604020202020204" pitchFamily="34" charset="0"/>
              <a:cs typeface="Arial" panose="020B0604020202020204" pitchFamily="34" charset="0"/>
            </a:endParaRPr>
          </a:p>
          <a:p>
            <a:pPr latinLnBrk="1">
              <a:lnSpc>
                <a:spcPct val="150000"/>
              </a:lnSpc>
            </a:pPr>
            <a:r>
              <a:rPr lang="en-US" altLang="ko-KR" sz="1200" dirty="0">
                <a:latin typeface="Arial" panose="020B0604020202020204" pitchFamily="34" charset="0"/>
                <a:cs typeface="Arial" panose="020B0604020202020204" pitchFamily="34" charset="0"/>
              </a:rPr>
              <a:t>It improves phenomena of the performance degradation/throttling by device heat, and possibility of lifespan deterioration caused by maintaining of continuous battery charging in high temperature situation.</a:t>
            </a:r>
          </a:p>
          <a:p>
            <a:pPr latinLnBrk="1">
              <a:lnSpc>
                <a:spcPct val="150000"/>
              </a:lnSpc>
            </a:pPr>
            <a:endParaRPr lang="en-US" altLang="ko-KR" sz="600" dirty="0">
              <a:latin typeface="Arial" panose="020B0604020202020204" pitchFamily="34" charset="0"/>
              <a:cs typeface="Arial" panose="020B0604020202020204" pitchFamily="34" charset="0"/>
            </a:endParaRPr>
          </a:p>
          <a:p>
            <a:pPr latinLnBrk="1">
              <a:lnSpc>
                <a:spcPct val="150000"/>
              </a:lnSpc>
            </a:pPr>
            <a:r>
              <a:rPr lang="en-US" altLang="ko-KR" sz="1200" dirty="0">
                <a:latin typeface="Arial" panose="020B0604020202020204" pitchFamily="34" charset="0"/>
                <a:cs typeface="Arial" panose="020B0604020202020204" pitchFamily="34" charset="0"/>
              </a:rPr>
              <a:t>It can be turned on/off directly by user option in Game Booster settings.</a:t>
            </a:r>
          </a:p>
          <a:p>
            <a:pPr latinLnBrk="1">
              <a:lnSpc>
                <a:spcPct val="150000"/>
              </a:lnSpc>
            </a:pPr>
            <a:r>
              <a:rPr lang="en-US" altLang="ko-KR" sz="1200" dirty="0">
                <a:latin typeface="Arial" panose="020B0604020202020204" pitchFamily="34" charset="0"/>
                <a:cs typeface="Arial" panose="020B0604020202020204" pitchFamily="34" charset="0"/>
              </a:rPr>
              <a:t>* Path : Gaming Hub app &gt; More &gt; Game Booster &gt; turn on ‘Pause USB PD charging when gaming’</a:t>
            </a:r>
          </a:p>
          <a:p>
            <a:pPr latinLnBrk="1">
              <a:lnSpc>
                <a:spcPct val="150000"/>
              </a:lnSpc>
            </a:pPr>
            <a:endParaRPr lang="en-US" altLang="ko-KR" sz="600" dirty="0">
              <a:latin typeface="Arial" panose="020B0604020202020204" pitchFamily="34" charset="0"/>
              <a:cs typeface="Arial" panose="020B0604020202020204" pitchFamily="34" charset="0"/>
            </a:endParaRPr>
          </a:p>
          <a:p>
            <a:pPr latinLnBrk="1">
              <a:lnSpc>
                <a:spcPct val="150000"/>
              </a:lnSpc>
            </a:pPr>
            <a:r>
              <a:rPr lang="en-US" altLang="ko-KR" sz="1200" dirty="0">
                <a:latin typeface="Arial" panose="020B0604020202020204" pitchFamily="34" charset="0"/>
                <a:cs typeface="Arial" panose="020B0604020202020204" pitchFamily="34" charset="0"/>
              </a:rPr>
              <a:t>[Precondition to operate]</a:t>
            </a:r>
          </a:p>
          <a:p>
            <a:pPr latinLnBrk="1">
              <a:lnSpc>
                <a:spcPct val="150000"/>
              </a:lnSpc>
            </a:pPr>
            <a:r>
              <a:rPr lang="en-US" altLang="ko-KR" sz="1200" dirty="0">
                <a:latin typeface="Arial" panose="020B0604020202020204" pitchFamily="34" charset="0"/>
                <a:cs typeface="Arial" panose="020B0604020202020204" pitchFamily="34" charset="0"/>
              </a:rPr>
              <a:t> - When a PD charger(PPS* supported TA, 25W or higher) is connected to the device, the option is activated continuously during gaming, then you can enable the feature on the menu.</a:t>
            </a:r>
          </a:p>
          <a:p>
            <a:pPr latinLnBrk="1">
              <a:lnSpc>
                <a:spcPct val="150000"/>
              </a:lnSpc>
            </a:pPr>
            <a:r>
              <a:rPr lang="en-US" altLang="ko-KR" sz="1200" dirty="0">
                <a:latin typeface="Arial" panose="020B0604020202020204" pitchFamily="34" charset="0"/>
                <a:cs typeface="Arial" panose="020B0604020202020204" pitchFamily="34" charset="0"/>
              </a:rPr>
              <a:t> - The mode is enabled only when Battery SOC(State of Charge) </a:t>
            </a:r>
            <a:r>
              <a:rPr lang="ko-KR" altLang="en-US" sz="1200" dirty="0">
                <a:latin typeface="Arial" panose="020B0604020202020204" pitchFamily="34" charset="0"/>
                <a:cs typeface="Arial" panose="020B0604020202020204" pitchFamily="34" charset="0"/>
              </a:rPr>
              <a:t>≥ </a:t>
            </a:r>
            <a:r>
              <a:rPr lang="en-US" altLang="ko-KR" sz="1200" dirty="0">
                <a:latin typeface="Arial" panose="020B0604020202020204" pitchFamily="34" charset="0"/>
                <a:cs typeface="Arial" panose="020B0604020202020204" pitchFamily="34" charset="0"/>
              </a:rPr>
              <a:t>20 %</a:t>
            </a:r>
          </a:p>
          <a:p>
            <a:pPr latinLnBrk="1">
              <a:lnSpc>
                <a:spcPct val="150000"/>
              </a:lnSpc>
            </a:pPr>
            <a:endParaRPr lang="en-US" altLang="ko-KR" sz="600" dirty="0">
              <a:latin typeface="Arial" panose="020B0604020202020204" pitchFamily="34" charset="0"/>
              <a:cs typeface="Arial" panose="020B0604020202020204" pitchFamily="34" charset="0"/>
            </a:endParaRPr>
          </a:p>
          <a:p>
            <a:pPr latinLnBrk="1">
              <a:lnSpc>
                <a:spcPct val="150000"/>
              </a:lnSpc>
            </a:pPr>
            <a:r>
              <a:rPr lang="en-US" altLang="ko-KR" sz="1200" dirty="0">
                <a:latin typeface="Arial" panose="020B0604020202020204" pitchFamily="34" charset="0"/>
                <a:cs typeface="Arial" panose="020B0604020202020204" pitchFamily="34" charset="0"/>
              </a:rPr>
              <a:t>※ ‘Pause USB PD(Power Delivery) charging’ mode is a function that operates only during gaming, and is disabled and switched to battery charging state when the device operates other task than gaming such as display off(gaming not terminated)/screen switched to another one), connected with a normal Charger or not charging.</a:t>
            </a:r>
          </a:p>
          <a:p>
            <a:pPr latinLnBrk="1">
              <a:lnSpc>
                <a:spcPct val="150000"/>
              </a:lnSpc>
            </a:pPr>
            <a:endParaRPr lang="en-US" altLang="ko-KR" sz="600" dirty="0">
              <a:latin typeface="Arial" panose="020B0604020202020204" pitchFamily="34" charset="0"/>
              <a:cs typeface="Arial" panose="020B0604020202020204" pitchFamily="34" charset="0"/>
            </a:endParaRPr>
          </a:p>
          <a:p>
            <a:pPr latinLnBrk="1">
              <a:lnSpc>
                <a:spcPct val="150000"/>
              </a:lnSpc>
            </a:pPr>
            <a:r>
              <a:rPr lang="en-US" altLang="ko-KR" sz="1200" dirty="0">
                <a:latin typeface="Arial" panose="020B0604020202020204" pitchFamily="34" charset="0"/>
                <a:cs typeface="Arial" panose="020B0604020202020204" pitchFamily="34" charset="0"/>
              </a:rPr>
              <a:t>* PPS (Programmable Power Supply) : PPS is a advanced fast charging technology standard for USB-C devices that can adjust the voltage and current by feeding with maximum power depending on a device’s charging status in real time.</a:t>
            </a:r>
          </a:p>
          <a:p>
            <a:pPr latinLnBrk="1">
              <a:lnSpc>
                <a:spcPct val="150000"/>
              </a:lnSpc>
            </a:pPr>
            <a:r>
              <a:rPr lang="en-US" altLang="ko-KR" sz="1200" dirty="0">
                <a:latin typeface="Arial" panose="020B0604020202020204" pitchFamily="34" charset="0"/>
                <a:cs typeface="Arial" panose="020B0604020202020204" pitchFamily="34" charset="0"/>
              </a:rPr>
              <a:t>    - PPS supported TA = PD3.0</a:t>
            </a:r>
            <a:r>
              <a:rPr lang="ko-KR" altLang="en-US" sz="1200" dirty="0">
                <a:latin typeface="Arial" panose="020B0604020202020204" pitchFamily="34" charset="0"/>
                <a:cs typeface="Arial" panose="020B0604020202020204" pitchFamily="34" charset="0"/>
              </a:rPr>
              <a:t>↑</a:t>
            </a:r>
            <a:r>
              <a:rPr lang="en-US" altLang="ko-KR" sz="1200" dirty="0">
                <a:latin typeface="Arial" panose="020B0604020202020204" pitchFamily="34" charset="0"/>
                <a:cs typeface="Arial" panose="020B0604020202020204" pitchFamily="34" charset="0"/>
              </a:rPr>
              <a:t> TA (PD : Power Delivery)</a:t>
            </a:r>
          </a:p>
          <a:p>
            <a:pPr latinLnBrk="1">
              <a:lnSpc>
                <a:spcPct val="150000"/>
              </a:lnSpc>
            </a:pPr>
            <a:endParaRPr lang="en-US" altLang="ko-KR" sz="1200" dirty="0">
              <a:latin typeface="Arial" panose="020B0604020202020204" pitchFamily="34" charset="0"/>
              <a:cs typeface="Arial" panose="020B0604020202020204" pitchFamily="34" charset="0"/>
            </a:endParaRPr>
          </a:p>
        </p:txBody>
      </p:sp>
      <p:sp>
        <p:nvSpPr>
          <p:cNvPr id="4" name="슬라이드 번호 개체 틀 3"/>
          <p:cNvSpPr>
            <a:spLocks noGrp="1"/>
          </p:cNvSpPr>
          <p:nvPr>
            <p:ph type="sldNum" sz="quarter" idx="11"/>
          </p:nvPr>
        </p:nvSpPr>
        <p:spPr/>
        <p:txBody>
          <a:bodyPr/>
          <a:lstStyle/>
          <a:p>
            <a:pPr>
              <a:defRPr/>
            </a:pPr>
            <a:fld id="{85C512E5-9A75-4191-873E-3C8C8CC18DB3}" type="slidenum">
              <a:rPr lang="en-US" altLang="ko-KR" smtClean="0"/>
              <a:pPr>
                <a:defRPr/>
              </a:pPr>
              <a:t>54</a:t>
            </a:fld>
            <a:endParaRPr lang="en-US" dirty="0"/>
          </a:p>
        </p:txBody>
      </p:sp>
      <p:sp>
        <p:nvSpPr>
          <p:cNvPr id="7" name="Title 1"/>
          <p:cNvSpPr>
            <a:spLocks noGrp="1"/>
          </p:cNvSpPr>
          <p:nvPr>
            <p:ph type="title" idx="4294967295"/>
          </p:nvPr>
        </p:nvSpPr>
        <p:spPr>
          <a:xfrm>
            <a:off x="1" y="1"/>
            <a:ext cx="8510154" cy="668867"/>
          </a:xfrm>
        </p:spPr>
        <p:txBody>
          <a:bodyPr vert="horz" lIns="91440" tIns="45720" rIns="91440" bIns="45720" rtlCol="0" anchor="ctr">
            <a:normAutofit/>
          </a:bodyPr>
          <a:lstStyle/>
          <a:p>
            <a:pPr algn="l"/>
            <a:r>
              <a:rPr lang="en-GB" altLang="ko-KR" sz="1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[Pause USB PD charging]</a:t>
            </a:r>
            <a:br>
              <a:rPr lang="en-GB" altLang="ko-KR" sz="1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GB" altLang="ko-KR" sz="1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What is the ‘Pause USB PD charging when gaming’ feature? (1/2)</a:t>
            </a:r>
          </a:p>
        </p:txBody>
      </p:sp>
      <p:sp>
        <p:nvSpPr>
          <p:cNvPr id="6" name="직사각형 5"/>
          <p:cNvSpPr/>
          <p:nvPr/>
        </p:nvSpPr>
        <p:spPr>
          <a:xfrm>
            <a:off x="8209439" y="381789"/>
            <a:ext cx="1696561" cy="23589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000" b="1" dirty="0">
                <a:solidFill>
                  <a:schemeClr val="tx1"/>
                </a:solidFill>
              </a:rPr>
              <a:t>Updated at 2024.1.18</a:t>
            </a:r>
            <a:endParaRPr lang="ko-KR" altLang="en-US" sz="1000" b="1" dirty="0">
              <a:solidFill>
                <a:schemeClr val="tx1"/>
              </a:solidFill>
            </a:endParaRPr>
          </a:p>
        </p:txBody>
      </p:sp>
    </p:spTree>
    <p:extLst>
      <p:ext uri="{BB962C8B-B14F-4D97-AF65-F5344CB8AC3E}">
        <p14:creationId xmlns:p14="http://schemas.microsoft.com/office/powerpoint/2010/main" val="171058357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직사각형 8"/>
          <p:cNvSpPr/>
          <p:nvPr/>
        </p:nvSpPr>
        <p:spPr>
          <a:xfrm>
            <a:off x="9071" y="667660"/>
            <a:ext cx="9858828" cy="6044036"/>
          </a:xfrm>
          <a:prstGeom prst="rect">
            <a:avLst/>
          </a:prstGeom>
          <a:ln>
            <a:noFill/>
          </a:ln>
        </p:spPr>
        <p:txBody>
          <a:bodyPr wrap="square" anchor="t" anchorCtr="0">
            <a:noAutofit/>
          </a:bodyPr>
          <a:lstStyle/>
          <a:p>
            <a:pPr latinLnBrk="1">
              <a:lnSpc>
                <a:spcPct val="150000"/>
              </a:lnSpc>
            </a:pPr>
            <a:r>
              <a:rPr lang="en-US" altLang="ko-KR" sz="1200" b="1" dirty="0">
                <a:latin typeface="Arial" panose="020B0604020202020204" pitchFamily="34" charset="0"/>
                <a:cs typeface="Arial" panose="020B0604020202020204" pitchFamily="34" charset="0"/>
              </a:rPr>
              <a:t>Q: What is the ‘Pause USB PD charging when gaming’ feature?</a:t>
            </a:r>
          </a:p>
          <a:p>
            <a:pPr latinLnBrk="1">
              <a:lnSpc>
                <a:spcPct val="150000"/>
              </a:lnSpc>
            </a:pPr>
            <a:endParaRPr lang="en-US" altLang="ko-KR" sz="1200" dirty="0">
              <a:latin typeface="Arial" panose="020B0604020202020204" pitchFamily="34" charset="0"/>
              <a:cs typeface="Arial" panose="020B0604020202020204" pitchFamily="34" charset="0"/>
            </a:endParaRPr>
          </a:p>
          <a:p>
            <a:pPr latinLnBrk="1">
              <a:lnSpc>
                <a:spcPct val="150000"/>
              </a:lnSpc>
            </a:pPr>
            <a:r>
              <a:rPr lang="en-US" altLang="ko-KR" sz="1200" dirty="0">
                <a:latin typeface="Arial" panose="020B0604020202020204" pitchFamily="34" charset="0"/>
                <a:cs typeface="Arial" panose="020B0604020202020204" pitchFamily="34" charset="0"/>
              </a:rPr>
              <a:t>A: </a:t>
            </a:r>
          </a:p>
          <a:p>
            <a:pPr latinLnBrk="1">
              <a:lnSpc>
                <a:spcPct val="150000"/>
              </a:lnSpc>
            </a:pPr>
            <a:r>
              <a:rPr lang="en-US" altLang="ko-KR" sz="1200" dirty="0">
                <a:latin typeface="Arial" panose="020B0604020202020204" pitchFamily="34" charset="0"/>
                <a:cs typeface="Arial" panose="020B0604020202020204" pitchFamily="34" charset="0"/>
              </a:rPr>
              <a:t>* Path : Gaming Hub app &gt; More &gt; Game Booster &gt; turn on ‘Pause USB PD charging when gaming’</a:t>
            </a:r>
          </a:p>
          <a:p>
            <a:pPr latinLnBrk="1">
              <a:lnSpc>
                <a:spcPct val="150000"/>
              </a:lnSpc>
            </a:pPr>
            <a:r>
              <a:rPr lang="en-US" altLang="ko-KR" sz="1200" dirty="0">
                <a:latin typeface="Arial" panose="020B0604020202020204" pitchFamily="34" charset="0"/>
                <a:cs typeface="Arial" panose="020B0604020202020204" pitchFamily="34" charset="0"/>
              </a:rPr>
              <a:t>  - Required PD charger(PPS* supported TA, 25W or higher) connection and Battery SOC(State of Charge) </a:t>
            </a:r>
            <a:r>
              <a:rPr lang="ko-KR" altLang="en-US" sz="1200" dirty="0">
                <a:latin typeface="Arial" panose="020B0604020202020204" pitchFamily="34" charset="0"/>
                <a:cs typeface="Arial" panose="020B0604020202020204" pitchFamily="34" charset="0"/>
              </a:rPr>
              <a:t>≥ </a:t>
            </a:r>
            <a:r>
              <a:rPr lang="en-US" altLang="ko-KR" sz="1200" dirty="0">
                <a:latin typeface="Arial" panose="020B0604020202020204" pitchFamily="34" charset="0"/>
                <a:cs typeface="Arial" panose="020B0604020202020204" pitchFamily="34" charset="0"/>
              </a:rPr>
              <a:t>20 %</a:t>
            </a:r>
          </a:p>
          <a:p>
            <a:pPr latinLnBrk="1">
              <a:lnSpc>
                <a:spcPct val="150000"/>
              </a:lnSpc>
            </a:pPr>
            <a:endParaRPr lang="en-US" altLang="ko-KR" sz="1200" dirty="0">
              <a:latin typeface="Arial" panose="020B0604020202020204" pitchFamily="34" charset="0"/>
              <a:cs typeface="Arial" panose="020B0604020202020204" pitchFamily="34" charset="0"/>
            </a:endParaRPr>
          </a:p>
        </p:txBody>
      </p:sp>
      <p:sp>
        <p:nvSpPr>
          <p:cNvPr id="4" name="슬라이드 번호 개체 틀 3"/>
          <p:cNvSpPr>
            <a:spLocks noGrp="1"/>
          </p:cNvSpPr>
          <p:nvPr>
            <p:ph type="sldNum" sz="quarter" idx="11"/>
          </p:nvPr>
        </p:nvSpPr>
        <p:spPr/>
        <p:txBody>
          <a:bodyPr/>
          <a:lstStyle/>
          <a:p>
            <a:pPr>
              <a:defRPr/>
            </a:pPr>
            <a:fld id="{85C512E5-9A75-4191-873E-3C8C8CC18DB3}" type="slidenum">
              <a:rPr lang="en-US" altLang="ko-KR" smtClean="0"/>
              <a:pPr>
                <a:defRPr/>
              </a:pPr>
              <a:t>55</a:t>
            </a:fld>
            <a:endParaRPr lang="en-US" dirty="0"/>
          </a:p>
        </p:txBody>
      </p:sp>
      <p:sp>
        <p:nvSpPr>
          <p:cNvPr id="7" name="Title 1"/>
          <p:cNvSpPr>
            <a:spLocks noGrp="1"/>
          </p:cNvSpPr>
          <p:nvPr>
            <p:ph type="title" idx="4294967295"/>
          </p:nvPr>
        </p:nvSpPr>
        <p:spPr>
          <a:xfrm>
            <a:off x="1" y="1"/>
            <a:ext cx="8510154" cy="668867"/>
          </a:xfrm>
        </p:spPr>
        <p:txBody>
          <a:bodyPr vert="horz" lIns="91440" tIns="45720" rIns="91440" bIns="45720" rtlCol="0" anchor="ctr">
            <a:normAutofit/>
          </a:bodyPr>
          <a:lstStyle/>
          <a:p>
            <a:pPr algn="l"/>
            <a:r>
              <a:rPr lang="en-GB" altLang="ko-KR" sz="1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[Pause USB PD charging]</a:t>
            </a:r>
            <a:br>
              <a:rPr lang="en-GB" altLang="ko-KR" sz="1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GB" altLang="ko-KR" sz="1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What is the ‘Pause USB PD charging when gaming’ feature? (2/2)</a:t>
            </a:r>
          </a:p>
        </p:txBody>
      </p:sp>
      <p:sp>
        <p:nvSpPr>
          <p:cNvPr id="6" name="직사각형 5"/>
          <p:cNvSpPr/>
          <p:nvPr/>
        </p:nvSpPr>
        <p:spPr>
          <a:xfrm>
            <a:off x="8209439" y="381789"/>
            <a:ext cx="1696561" cy="23589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000" b="1" dirty="0">
                <a:solidFill>
                  <a:schemeClr val="tx1"/>
                </a:solidFill>
              </a:rPr>
              <a:t>Updated at 2024.1.18</a:t>
            </a:r>
            <a:endParaRPr lang="ko-KR" altLang="en-US" sz="1000" b="1" dirty="0">
              <a:solidFill>
                <a:schemeClr val="tx1"/>
              </a:solidFill>
            </a:endParaRPr>
          </a:p>
        </p:txBody>
      </p:sp>
      <p:pic>
        <p:nvPicPr>
          <p:cNvPr id="2" name="그림 1"/>
          <p:cNvPicPr>
            <a:picLocks noChangeAspect="1"/>
          </p:cNvPicPr>
          <p:nvPr/>
        </p:nvPicPr>
        <p:blipFill rotWithShape="1">
          <a:blip r:embed="rId3" cstate="print">
            <a:extLst>
              <a:ext uri="{28A0092B-C50C-407E-A947-70E740481C1C}">
                <a14:useLocalDpi xmlns:a14="http://schemas.microsoft.com/office/drawing/2010/main" val="0"/>
              </a:ext>
            </a:extLst>
          </a:blip>
          <a:srcRect t="35324" b="43624"/>
          <a:stretch/>
        </p:blipFill>
        <p:spPr>
          <a:xfrm>
            <a:off x="7488760" y="5131204"/>
            <a:ext cx="1587012" cy="723900"/>
          </a:xfrm>
          <a:prstGeom prst="rect">
            <a:avLst/>
          </a:prstGeom>
        </p:spPr>
      </p:pic>
      <p:pic>
        <p:nvPicPr>
          <p:cNvPr id="3" name="그림 2"/>
          <p:cNvPicPr>
            <a:picLocks noChangeAspect="1"/>
          </p:cNvPicPr>
          <p:nvPr/>
        </p:nvPicPr>
        <p:blipFill rotWithShape="1">
          <a:blip r:embed="rId4" cstate="print">
            <a:extLst>
              <a:ext uri="{28A0092B-C50C-407E-A947-70E740481C1C}">
                <a14:useLocalDpi xmlns:a14="http://schemas.microsoft.com/office/drawing/2010/main" val="0"/>
              </a:ext>
            </a:extLst>
          </a:blip>
          <a:srcRect t="34770" b="43069"/>
          <a:stretch/>
        </p:blipFill>
        <p:spPr>
          <a:xfrm>
            <a:off x="7467569" y="4063495"/>
            <a:ext cx="1587012" cy="762000"/>
          </a:xfrm>
          <a:prstGeom prst="rect">
            <a:avLst/>
          </a:prstGeom>
        </p:spPr>
      </p:pic>
      <p:pic>
        <p:nvPicPr>
          <p:cNvPr id="5" name="그림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91241" y="3014473"/>
            <a:ext cx="1587012" cy="3438525"/>
          </a:xfrm>
          <a:prstGeom prst="rect">
            <a:avLst/>
          </a:prstGeom>
        </p:spPr>
      </p:pic>
      <p:pic>
        <p:nvPicPr>
          <p:cNvPr id="11" name="그림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86266" y="3014473"/>
            <a:ext cx="1587012" cy="3438525"/>
          </a:xfrm>
          <a:prstGeom prst="rect">
            <a:avLst/>
          </a:prstGeom>
        </p:spPr>
      </p:pic>
      <p:pic>
        <p:nvPicPr>
          <p:cNvPr id="12" name="그림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809866" y="3014473"/>
            <a:ext cx="1587012" cy="3438525"/>
          </a:xfrm>
          <a:prstGeom prst="rect">
            <a:avLst/>
          </a:prstGeom>
        </p:spPr>
      </p:pic>
      <p:pic>
        <p:nvPicPr>
          <p:cNvPr id="13" name="그림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42991" y="3014473"/>
            <a:ext cx="1587012" cy="3438525"/>
          </a:xfrm>
          <a:prstGeom prst="rect">
            <a:avLst/>
          </a:prstGeom>
        </p:spPr>
      </p:pic>
      <p:sp>
        <p:nvSpPr>
          <p:cNvPr id="15" name="모서리가 둥근 직사각형 14"/>
          <p:cNvSpPr/>
          <p:nvPr/>
        </p:nvSpPr>
        <p:spPr>
          <a:xfrm>
            <a:off x="157537" y="3740894"/>
            <a:ext cx="442538" cy="469156"/>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0" name="모서리가 둥근 직사각형 19"/>
          <p:cNvSpPr/>
          <p:nvPr/>
        </p:nvSpPr>
        <p:spPr>
          <a:xfrm>
            <a:off x="2895163" y="5954813"/>
            <a:ext cx="410012" cy="331687"/>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1" name="모서리가 둥근 직사각형 20"/>
          <p:cNvSpPr/>
          <p:nvPr/>
        </p:nvSpPr>
        <p:spPr>
          <a:xfrm>
            <a:off x="3908353" y="5440463"/>
            <a:ext cx="410012" cy="37931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2" name="모서리가 둥근 직사각형 21"/>
          <p:cNvSpPr/>
          <p:nvPr/>
        </p:nvSpPr>
        <p:spPr>
          <a:xfrm>
            <a:off x="5191241" y="4249121"/>
            <a:ext cx="1587012" cy="71340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3" name="직사각형 22"/>
          <p:cNvSpPr/>
          <p:nvPr/>
        </p:nvSpPr>
        <p:spPr>
          <a:xfrm>
            <a:off x="7331749" y="2742123"/>
            <a:ext cx="1722832" cy="1015663"/>
          </a:xfrm>
          <a:prstGeom prst="rect">
            <a:avLst/>
          </a:prstGeom>
        </p:spPr>
        <p:txBody>
          <a:bodyPr wrap="square">
            <a:spAutoFit/>
          </a:bodyPr>
          <a:lstStyle/>
          <a:p>
            <a:pPr latinLnBrk="1">
              <a:lnSpc>
                <a:spcPct val="150000"/>
              </a:lnSpc>
            </a:pPr>
            <a:r>
              <a:rPr lang="en-US" altLang="ko-KR" sz="1000" dirty="0">
                <a:latin typeface="Arial" panose="020B0604020202020204" pitchFamily="34" charset="0"/>
                <a:cs typeface="Arial" panose="020B0604020202020204" pitchFamily="34" charset="0"/>
              </a:rPr>
              <a:t>When PD charger(25W or higher) is connected on the phone, the menu is activated(turned off state)</a:t>
            </a:r>
          </a:p>
        </p:txBody>
      </p:sp>
      <p:cxnSp>
        <p:nvCxnSpPr>
          <p:cNvPr id="25" name="직선 화살표 연결선 24"/>
          <p:cNvCxnSpPr>
            <a:stCxn id="23" idx="2"/>
            <a:endCxn id="3" idx="0"/>
          </p:cNvCxnSpPr>
          <p:nvPr/>
        </p:nvCxnSpPr>
        <p:spPr>
          <a:xfrm>
            <a:off x="8193165" y="3757786"/>
            <a:ext cx="67910" cy="305709"/>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7" name="모서리가 둥근 직사각형 26"/>
          <p:cNvSpPr/>
          <p:nvPr/>
        </p:nvSpPr>
        <p:spPr>
          <a:xfrm>
            <a:off x="7476639" y="4123207"/>
            <a:ext cx="1587012" cy="71340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1" name="직사각형 30"/>
          <p:cNvSpPr/>
          <p:nvPr/>
        </p:nvSpPr>
        <p:spPr>
          <a:xfrm>
            <a:off x="8217388" y="4855907"/>
            <a:ext cx="1416514" cy="323165"/>
          </a:xfrm>
          <a:prstGeom prst="rect">
            <a:avLst/>
          </a:prstGeom>
        </p:spPr>
        <p:txBody>
          <a:bodyPr wrap="square">
            <a:spAutoFit/>
          </a:bodyPr>
          <a:lstStyle/>
          <a:p>
            <a:pPr latinLnBrk="1">
              <a:lnSpc>
                <a:spcPct val="150000"/>
              </a:lnSpc>
            </a:pPr>
            <a:r>
              <a:rPr lang="en-US" altLang="ko-KR" sz="1000" dirty="0">
                <a:latin typeface="Arial" panose="020B0604020202020204" pitchFamily="34" charset="0"/>
                <a:cs typeface="Arial" panose="020B0604020202020204" pitchFamily="34" charset="0"/>
              </a:rPr>
              <a:t>You can turn On/Off</a:t>
            </a:r>
          </a:p>
        </p:txBody>
      </p:sp>
      <p:sp>
        <p:nvSpPr>
          <p:cNvPr id="32" name="모서리가 둥근 직사각형 31"/>
          <p:cNvSpPr/>
          <p:nvPr/>
        </p:nvSpPr>
        <p:spPr>
          <a:xfrm>
            <a:off x="8684694" y="5364501"/>
            <a:ext cx="410012" cy="331687"/>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nvGrpSpPr>
          <p:cNvPr id="16" name="그룹 15"/>
          <p:cNvGrpSpPr/>
          <p:nvPr/>
        </p:nvGrpSpPr>
        <p:grpSpPr>
          <a:xfrm>
            <a:off x="8720078" y="4375879"/>
            <a:ext cx="517791" cy="579985"/>
            <a:chOff x="2016144" y="4665365"/>
            <a:chExt cx="867756" cy="971986"/>
          </a:xfrm>
        </p:grpSpPr>
        <p:sp>
          <p:nvSpPr>
            <p:cNvPr id="17" name="타원 16"/>
            <p:cNvSpPr/>
            <p:nvPr/>
          </p:nvSpPr>
          <p:spPr>
            <a:xfrm>
              <a:off x="2134236" y="4665365"/>
              <a:ext cx="338507" cy="338507"/>
            </a:xfrm>
            <a:prstGeom prst="ellipse">
              <a:avLst/>
            </a:prstGeom>
            <a:solidFill>
              <a:srgbClr val="FF0000">
                <a:alpha val="3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18" name="Picture 12" descr="손가락 아이콘 에 Selman Icons"/>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21184053">
              <a:off x="2016144" y="4769595"/>
              <a:ext cx="867756" cy="86775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그룹 32"/>
          <p:cNvGrpSpPr/>
          <p:nvPr/>
        </p:nvGrpSpPr>
        <p:grpSpPr>
          <a:xfrm>
            <a:off x="8730174" y="5422556"/>
            <a:ext cx="517791" cy="579985"/>
            <a:chOff x="2016144" y="4665365"/>
            <a:chExt cx="867756" cy="971986"/>
          </a:xfrm>
        </p:grpSpPr>
        <p:sp>
          <p:nvSpPr>
            <p:cNvPr id="34" name="타원 33"/>
            <p:cNvSpPr/>
            <p:nvPr/>
          </p:nvSpPr>
          <p:spPr>
            <a:xfrm>
              <a:off x="2134236" y="4665365"/>
              <a:ext cx="338507" cy="338507"/>
            </a:xfrm>
            <a:prstGeom prst="ellipse">
              <a:avLst/>
            </a:prstGeom>
            <a:solidFill>
              <a:srgbClr val="FF0000">
                <a:alpha val="3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35" name="Picture 12" descr="손가락 아이콘 에 Selman Icons"/>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21184053">
              <a:off x="2016144" y="4769595"/>
              <a:ext cx="867756" cy="86775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507563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직사각형 8"/>
          <p:cNvSpPr/>
          <p:nvPr/>
        </p:nvSpPr>
        <p:spPr>
          <a:xfrm>
            <a:off x="9071" y="667660"/>
            <a:ext cx="9858828" cy="6044036"/>
          </a:xfrm>
          <a:prstGeom prst="rect">
            <a:avLst/>
          </a:prstGeom>
          <a:ln>
            <a:noFill/>
          </a:ln>
        </p:spPr>
        <p:txBody>
          <a:bodyPr wrap="square" anchor="t" anchorCtr="0">
            <a:noAutofit/>
          </a:bodyPr>
          <a:lstStyle/>
          <a:p>
            <a:pPr latinLnBrk="1">
              <a:lnSpc>
                <a:spcPct val="150000"/>
              </a:lnSpc>
            </a:pPr>
            <a:r>
              <a:rPr lang="en-US" altLang="ko-KR" sz="1200" b="1" dirty="0">
                <a:latin typeface="Arial" panose="020B0604020202020204" pitchFamily="34" charset="0"/>
                <a:cs typeface="Arial" panose="020B0604020202020204" pitchFamily="34" charset="0"/>
              </a:rPr>
              <a:t>Q: The ‘Pause USB PD charging when gaming’ menu is not activated</a:t>
            </a:r>
          </a:p>
          <a:p>
            <a:pPr latinLnBrk="1">
              <a:lnSpc>
                <a:spcPct val="150000"/>
              </a:lnSpc>
            </a:pPr>
            <a:endParaRPr lang="en-US" altLang="ko-KR" sz="1200" dirty="0">
              <a:latin typeface="Arial" panose="020B0604020202020204" pitchFamily="34" charset="0"/>
              <a:cs typeface="Arial" panose="020B0604020202020204" pitchFamily="34" charset="0"/>
            </a:endParaRPr>
          </a:p>
          <a:p>
            <a:pPr latinLnBrk="1">
              <a:lnSpc>
                <a:spcPct val="150000"/>
              </a:lnSpc>
            </a:pPr>
            <a:r>
              <a:rPr lang="en-US" altLang="ko-KR" sz="1200" dirty="0">
                <a:latin typeface="Arial" panose="020B0604020202020204" pitchFamily="34" charset="0"/>
                <a:cs typeface="Arial" panose="020B0604020202020204" pitchFamily="34" charset="0"/>
              </a:rPr>
              <a:t>A: The ‘Pause USB PD charging when gaming’ feature is only activated when the PD charger(PPS* supported TA, 25W or higher) is connected on the phone. Then you can turn it on/off. And the battery should be over 20% to enable the feature.</a:t>
            </a:r>
          </a:p>
          <a:p>
            <a:pPr latinLnBrk="1">
              <a:lnSpc>
                <a:spcPct val="150000"/>
              </a:lnSpc>
            </a:pPr>
            <a:endParaRPr lang="en-US" altLang="ko-KR" sz="1200" dirty="0">
              <a:latin typeface="Arial" panose="020B0604020202020204" pitchFamily="34" charset="0"/>
              <a:cs typeface="Arial" panose="020B0604020202020204" pitchFamily="34" charset="0"/>
            </a:endParaRPr>
          </a:p>
          <a:p>
            <a:pPr latinLnBrk="1">
              <a:lnSpc>
                <a:spcPct val="150000"/>
              </a:lnSpc>
            </a:pPr>
            <a:r>
              <a:rPr lang="en-US" altLang="ko-KR" sz="1200" dirty="0">
                <a:latin typeface="Arial" panose="020B0604020202020204" pitchFamily="34" charset="0"/>
                <a:cs typeface="Arial" panose="020B0604020202020204" pitchFamily="34" charset="0"/>
              </a:rPr>
              <a:t>* Path : Gaming Hub app &gt; More &gt; Game Booster &gt; turn on ‘Pause USB PD charging when gaming’</a:t>
            </a:r>
          </a:p>
          <a:p>
            <a:pPr latinLnBrk="1">
              <a:lnSpc>
                <a:spcPct val="150000"/>
              </a:lnSpc>
            </a:pPr>
            <a:r>
              <a:rPr lang="en-US" altLang="ko-KR" sz="1200" dirty="0">
                <a:latin typeface="Arial" panose="020B0604020202020204" pitchFamily="34" charset="0"/>
                <a:cs typeface="Arial" panose="020B0604020202020204" pitchFamily="34" charset="0"/>
              </a:rPr>
              <a:t>  - Required PD charger(PPS* supported TA, 25W or higher) connection and Battery SOC(State of Charge) </a:t>
            </a:r>
            <a:r>
              <a:rPr lang="ko-KR" altLang="en-US" sz="1200" dirty="0">
                <a:latin typeface="Arial" panose="020B0604020202020204" pitchFamily="34" charset="0"/>
                <a:cs typeface="Arial" panose="020B0604020202020204" pitchFamily="34" charset="0"/>
              </a:rPr>
              <a:t>≥ </a:t>
            </a:r>
            <a:r>
              <a:rPr lang="en-US" altLang="ko-KR" sz="1200" dirty="0">
                <a:latin typeface="Arial" panose="020B0604020202020204" pitchFamily="34" charset="0"/>
                <a:cs typeface="Arial" panose="020B0604020202020204" pitchFamily="34" charset="0"/>
              </a:rPr>
              <a:t>20 %</a:t>
            </a:r>
          </a:p>
          <a:p>
            <a:pPr latinLnBrk="1">
              <a:lnSpc>
                <a:spcPct val="150000"/>
              </a:lnSpc>
            </a:pPr>
            <a:endParaRPr lang="en-US" altLang="ko-KR" sz="1200" dirty="0">
              <a:latin typeface="Arial" panose="020B0604020202020204" pitchFamily="34" charset="0"/>
              <a:cs typeface="Arial" panose="020B0604020202020204" pitchFamily="34" charset="0"/>
            </a:endParaRPr>
          </a:p>
        </p:txBody>
      </p:sp>
      <p:sp>
        <p:nvSpPr>
          <p:cNvPr id="4" name="슬라이드 번호 개체 틀 3"/>
          <p:cNvSpPr>
            <a:spLocks noGrp="1"/>
          </p:cNvSpPr>
          <p:nvPr>
            <p:ph type="sldNum" sz="quarter" idx="11"/>
          </p:nvPr>
        </p:nvSpPr>
        <p:spPr/>
        <p:txBody>
          <a:bodyPr/>
          <a:lstStyle/>
          <a:p>
            <a:pPr>
              <a:defRPr/>
            </a:pPr>
            <a:fld id="{85C512E5-9A75-4191-873E-3C8C8CC18DB3}" type="slidenum">
              <a:rPr lang="en-US" altLang="ko-KR" smtClean="0"/>
              <a:pPr>
                <a:defRPr/>
              </a:pPr>
              <a:t>56</a:t>
            </a:fld>
            <a:endParaRPr lang="en-US" dirty="0"/>
          </a:p>
        </p:txBody>
      </p:sp>
      <p:sp>
        <p:nvSpPr>
          <p:cNvPr id="7" name="Title 1"/>
          <p:cNvSpPr>
            <a:spLocks noGrp="1"/>
          </p:cNvSpPr>
          <p:nvPr>
            <p:ph type="title" idx="4294967295"/>
          </p:nvPr>
        </p:nvSpPr>
        <p:spPr>
          <a:xfrm>
            <a:off x="1" y="1"/>
            <a:ext cx="8510154" cy="668867"/>
          </a:xfrm>
        </p:spPr>
        <p:txBody>
          <a:bodyPr vert="horz" lIns="91440" tIns="45720" rIns="91440" bIns="45720" rtlCol="0" anchor="ctr">
            <a:normAutofit/>
          </a:bodyPr>
          <a:lstStyle/>
          <a:p>
            <a:pPr algn="l"/>
            <a:r>
              <a:rPr lang="en-GB" altLang="ko-KR" sz="1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[Pause USB PD charging]</a:t>
            </a:r>
            <a:br>
              <a:rPr lang="en-GB" altLang="ko-KR" sz="1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GB" altLang="ko-KR" sz="1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The </a:t>
            </a:r>
            <a:r>
              <a:rPr lang="en-US" altLang="ko-KR" sz="1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‘Pause USB PD charging when gaming’ menu is visible, but it is not activated</a:t>
            </a:r>
            <a:endParaRPr lang="en-GB" altLang="ko-KR" sz="1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6" name="직사각형 5"/>
          <p:cNvSpPr/>
          <p:nvPr/>
        </p:nvSpPr>
        <p:spPr>
          <a:xfrm>
            <a:off x="8209439" y="381789"/>
            <a:ext cx="1696561" cy="23589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000" b="1" dirty="0">
                <a:solidFill>
                  <a:schemeClr val="tx1"/>
                </a:solidFill>
              </a:rPr>
              <a:t>Updated at 2024.1.18</a:t>
            </a:r>
            <a:endParaRPr lang="ko-KR" altLang="en-US" sz="1000" b="1" dirty="0">
              <a:solidFill>
                <a:schemeClr val="tx1"/>
              </a:solidFill>
            </a:endParaRPr>
          </a:p>
        </p:txBody>
      </p:sp>
      <p:pic>
        <p:nvPicPr>
          <p:cNvPr id="2" name="그림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0019" y="3106548"/>
            <a:ext cx="1661746" cy="3600450"/>
          </a:xfrm>
          <a:prstGeom prst="rect">
            <a:avLst/>
          </a:prstGeom>
        </p:spPr>
      </p:pic>
      <p:pic>
        <p:nvPicPr>
          <p:cNvPr id="5" name="그림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88069" y="3106548"/>
            <a:ext cx="1661746" cy="3600450"/>
          </a:xfrm>
          <a:prstGeom prst="rect">
            <a:avLst/>
          </a:prstGeom>
        </p:spPr>
      </p:pic>
      <p:pic>
        <p:nvPicPr>
          <p:cNvPr id="3" name="그림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17019" y="3106548"/>
            <a:ext cx="1661746" cy="3600450"/>
          </a:xfrm>
          <a:prstGeom prst="rect">
            <a:avLst/>
          </a:prstGeom>
        </p:spPr>
      </p:pic>
      <p:sp>
        <p:nvSpPr>
          <p:cNvPr id="14" name="직사각형 13"/>
          <p:cNvSpPr/>
          <p:nvPr/>
        </p:nvSpPr>
        <p:spPr>
          <a:xfrm>
            <a:off x="2466838" y="3352895"/>
            <a:ext cx="1722832" cy="1015663"/>
          </a:xfrm>
          <a:prstGeom prst="rect">
            <a:avLst/>
          </a:prstGeom>
        </p:spPr>
        <p:txBody>
          <a:bodyPr wrap="square">
            <a:spAutoFit/>
          </a:bodyPr>
          <a:lstStyle/>
          <a:p>
            <a:pPr latinLnBrk="1">
              <a:lnSpc>
                <a:spcPct val="150000"/>
              </a:lnSpc>
            </a:pPr>
            <a:r>
              <a:rPr lang="en-US" altLang="ko-KR" sz="1000" dirty="0">
                <a:latin typeface="Arial" panose="020B0604020202020204" pitchFamily="34" charset="0"/>
                <a:cs typeface="Arial" panose="020B0604020202020204" pitchFamily="34" charset="0"/>
              </a:rPr>
              <a:t>When PD charger(25W or higher) is connected on the phone, the menu is activated(turned off state)</a:t>
            </a:r>
          </a:p>
        </p:txBody>
      </p:sp>
      <p:cxnSp>
        <p:nvCxnSpPr>
          <p:cNvPr id="15" name="직선 화살표 연결선 14"/>
          <p:cNvCxnSpPr>
            <a:stCxn id="14" idx="2"/>
            <a:endCxn id="16" idx="1"/>
          </p:cNvCxnSpPr>
          <p:nvPr/>
        </p:nvCxnSpPr>
        <p:spPr>
          <a:xfrm>
            <a:off x="3328254" y="4368558"/>
            <a:ext cx="850406" cy="411408"/>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모서리가 둥근 직사각형 15"/>
          <p:cNvSpPr/>
          <p:nvPr/>
        </p:nvSpPr>
        <p:spPr>
          <a:xfrm>
            <a:off x="4178660" y="4423264"/>
            <a:ext cx="1636718" cy="71340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7" name="직사각형 16"/>
          <p:cNvSpPr/>
          <p:nvPr/>
        </p:nvSpPr>
        <p:spPr>
          <a:xfrm>
            <a:off x="5937025" y="3875511"/>
            <a:ext cx="1416514" cy="525465"/>
          </a:xfrm>
          <a:prstGeom prst="rect">
            <a:avLst/>
          </a:prstGeom>
        </p:spPr>
        <p:txBody>
          <a:bodyPr wrap="square">
            <a:spAutoFit/>
          </a:bodyPr>
          <a:lstStyle/>
          <a:p>
            <a:pPr latinLnBrk="1">
              <a:lnSpc>
                <a:spcPct val="150000"/>
              </a:lnSpc>
            </a:pPr>
            <a:r>
              <a:rPr lang="en-US" altLang="ko-KR" sz="1000" dirty="0">
                <a:latin typeface="Arial" panose="020B0604020202020204" pitchFamily="34" charset="0"/>
                <a:cs typeface="Arial" panose="020B0604020202020204" pitchFamily="34" charset="0"/>
              </a:rPr>
              <a:t>Then, you can turn On/Off</a:t>
            </a:r>
          </a:p>
        </p:txBody>
      </p:sp>
      <p:grpSp>
        <p:nvGrpSpPr>
          <p:cNvPr id="19" name="그룹 18"/>
          <p:cNvGrpSpPr/>
          <p:nvPr/>
        </p:nvGrpSpPr>
        <p:grpSpPr>
          <a:xfrm>
            <a:off x="5505569" y="4686995"/>
            <a:ext cx="517791" cy="579985"/>
            <a:chOff x="2016144" y="4665365"/>
            <a:chExt cx="867756" cy="971986"/>
          </a:xfrm>
        </p:grpSpPr>
        <p:sp>
          <p:nvSpPr>
            <p:cNvPr id="20" name="타원 19"/>
            <p:cNvSpPr/>
            <p:nvPr/>
          </p:nvSpPr>
          <p:spPr>
            <a:xfrm>
              <a:off x="2134236" y="4665365"/>
              <a:ext cx="338507" cy="338507"/>
            </a:xfrm>
            <a:prstGeom prst="ellipse">
              <a:avLst/>
            </a:prstGeom>
            <a:solidFill>
              <a:srgbClr val="FF0000">
                <a:alpha val="3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21" name="Picture 12" descr="손가락 아이콘 에 Selman Icons"/>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1184053">
              <a:off x="2016144" y="4769595"/>
              <a:ext cx="867756" cy="86775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2" name="그룹 21"/>
          <p:cNvGrpSpPr/>
          <p:nvPr/>
        </p:nvGrpSpPr>
        <p:grpSpPr>
          <a:xfrm>
            <a:off x="8528371" y="4685204"/>
            <a:ext cx="517791" cy="579985"/>
            <a:chOff x="2016144" y="4665365"/>
            <a:chExt cx="867756" cy="971986"/>
          </a:xfrm>
        </p:grpSpPr>
        <p:sp>
          <p:nvSpPr>
            <p:cNvPr id="23" name="타원 22"/>
            <p:cNvSpPr/>
            <p:nvPr/>
          </p:nvSpPr>
          <p:spPr>
            <a:xfrm>
              <a:off x="2134236" y="4665365"/>
              <a:ext cx="338507" cy="338507"/>
            </a:xfrm>
            <a:prstGeom prst="ellipse">
              <a:avLst/>
            </a:prstGeom>
            <a:solidFill>
              <a:srgbClr val="FF0000">
                <a:alpha val="3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24" name="Picture 12" descr="손가락 아이콘 에 Selman Icons"/>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1184053">
              <a:off x="2016144" y="4769595"/>
              <a:ext cx="867756" cy="867756"/>
            </a:xfrm>
            <a:prstGeom prst="rect">
              <a:avLst/>
            </a:prstGeom>
            <a:noFill/>
            <a:extLst>
              <a:ext uri="{909E8E84-426E-40DD-AFC4-6F175D3DCCD1}">
                <a14:hiddenFill xmlns:a14="http://schemas.microsoft.com/office/drawing/2010/main">
                  <a:solidFill>
                    <a:srgbClr val="FFFFFF"/>
                  </a:solidFill>
                </a14:hiddenFill>
              </a:ext>
            </a:extLst>
          </p:spPr>
        </p:pic>
      </p:grpSp>
      <p:sp>
        <p:nvSpPr>
          <p:cNvPr id="27" name="모서리가 둥근 직사각형 26"/>
          <p:cNvSpPr/>
          <p:nvPr/>
        </p:nvSpPr>
        <p:spPr>
          <a:xfrm>
            <a:off x="765047" y="4423264"/>
            <a:ext cx="1636718" cy="71340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0" name="모서리가 둥근 직사각형 29"/>
          <p:cNvSpPr/>
          <p:nvPr/>
        </p:nvSpPr>
        <p:spPr>
          <a:xfrm>
            <a:off x="7224957" y="4423264"/>
            <a:ext cx="1636718" cy="71340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1" name="오른쪽 화살표 30"/>
          <p:cNvSpPr/>
          <p:nvPr/>
        </p:nvSpPr>
        <p:spPr>
          <a:xfrm>
            <a:off x="6367875" y="4427541"/>
            <a:ext cx="385350" cy="773109"/>
          </a:xfrm>
          <a:prstGeom prst="rightArrow">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316411634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직사각형 8"/>
          <p:cNvSpPr/>
          <p:nvPr/>
        </p:nvSpPr>
        <p:spPr>
          <a:xfrm>
            <a:off x="9071" y="667660"/>
            <a:ext cx="9858828" cy="6044036"/>
          </a:xfrm>
          <a:prstGeom prst="rect">
            <a:avLst/>
          </a:prstGeom>
          <a:ln>
            <a:noFill/>
          </a:ln>
        </p:spPr>
        <p:txBody>
          <a:bodyPr wrap="square" anchor="t" anchorCtr="0">
            <a:noAutofit/>
          </a:bodyPr>
          <a:lstStyle/>
          <a:p>
            <a:pPr latinLnBrk="1">
              <a:lnSpc>
                <a:spcPct val="150000"/>
              </a:lnSpc>
            </a:pPr>
            <a:r>
              <a:rPr lang="en-US" altLang="ko-KR" sz="1200" b="1" dirty="0">
                <a:latin typeface="Arial" panose="020B0604020202020204" pitchFamily="34" charset="0"/>
                <a:cs typeface="Arial" panose="020B0604020202020204" pitchFamily="34" charset="0"/>
              </a:rPr>
              <a:t>Q: I turned on the ‘Pause USB PD charging when gaming’ feature, but the device battery has been charging. Why is that?</a:t>
            </a:r>
          </a:p>
          <a:p>
            <a:pPr latinLnBrk="1">
              <a:lnSpc>
                <a:spcPct val="150000"/>
              </a:lnSpc>
            </a:pPr>
            <a:endParaRPr lang="en-US" altLang="ko-KR" sz="1200" dirty="0">
              <a:latin typeface="Arial" panose="020B0604020202020204" pitchFamily="34" charset="0"/>
              <a:cs typeface="Arial" panose="020B0604020202020204" pitchFamily="34" charset="0"/>
            </a:endParaRPr>
          </a:p>
          <a:p>
            <a:pPr latinLnBrk="1">
              <a:lnSpc>
                <a:spcPct val="150000"/>
              </a:lnSpc>
            </a:pPr>
            <a:r>
              <a:rPr lang="en-US" altLang="ko-KR" sz="1200" dirty="0">
                <a:latin typeface="Arial" panose="020B0604020202020204" pitchFamily="34" charset="0"/>
                <a:cs typeface="Arial" panose="020B0604020202020204" pitchFamily="34" charset="0"/>
              </a:rPr>
              <a:t>A: In order to apply the ‘Pause USB PD charging when gaming’ feature, which does not charge the battery on the device and supplies the power directly to the device system, the following preconditions must be matched at the same time.</a:t>
            </a:r>
          </a:p>
          <a:p>
            <a:pPr latinLnBrk="1">
              <a:lnSpc>
                <a:spcPct val="150000"/>
              </a:lnSpc>
            </a:pPr>
            <a:endParaRPr lang="en-US" altLang="ko-KR" sz="1200" dirty="0">
              <a:latin typeface="Arial" panose="020B0604020202020204" pitchFamily="34" charset="0"/>
              <a:cs typeface="Arial" panose="020B0604020202020204" pitchFamily="34" charset="0"/>
            </a:endParaRPr>
          </a:p>
          <a:p>
            <a:pPr latinLnBrk="1">
              <a:lnSpc>
                <a:spcPct val="150000"/>
              </a:lnSpc>
            </a:pPr>
            <a:r>
              <a:rPr lang="ko-KR" altLang="en-US" sz="1200" dirty="0">
                <a:latin typeface="Arial" panose="020B0604020202020204" pitchFamily="34" charset="0"/>
                <a:cs typeface="Arial" panose="020B0604020202020204" pitchFamily="34" charset="0"/>
              </a:rPr>
              <a:t>① </a:t>
            </a:r>
            <a:r>
              <a:rPr lang="en-US" altLang="ko-KR" sz="1200" dirty="0">
                <a:latin typeface="Arial" panose="020B0604020202020204" pitchFamily="34" charset="0"/>
                <a:cs typeface="Arial" panose="020B0604020202020204" pitchFamily="34" charset="0"/>
              </a:rPr>
              <a:t>When the game is running, and</a:t>
            </a:r>
          </a:p>
          <a:p>
            <a:pPr latinLnBrk="1">
              <a:lnSpc>
                <a:spcPct val="150000"/>
              </a:lnSpc>
            </a:pPr>
            <a:r>
              <a:rPr lang="ko-KR" altLang="en-US" sz="1200" dirty="0">
                <a:latin typeface="Arial" panose="020B0604020202020204" pitchFamily="34" charset="0"/>
                <a:cs typeface="Arial" panose="020B0604020202020204" pitchFamily="34" charset="0"/>
              </a:rPr>
              <a:t>② </a:t>
            </a:r>
            <a:r>
              <a:rPr lang="en-US" altLang="ko-KR" sz="1200" dirty="0">
                <a:latin typeface="Arial" panose="020B0604020202020204" pitchFamily="34" charset="0"/>
                <a:cs typeface="Arial" panose="020B0604020202020204" pitchFamily="34" charset="0"/>
              </a:rPr>
              <a:t>While the PD charger(PPS* supported TA, 25W or higher) is connected on the phone</a:t>
            </a:r>
          </a:p>
          <a:p>
            <a:pPr latinLnBrk="1">
              <a:lnSpc>
                <a:spcPct val="150000"/>
              </a:lnSpc>
            </a:pPr>
            <a:r>
              <a:rPr lang="ko-KR" altLang="en-US" sz="1200" dirty="0">
                <a:latin typeface="Arial" panose="020B0604020202020204" pitchFamily="34" charset="0"/>
                <a:cs typeface="Arial" panose="020B0604020202020204" pitchFamily="34" charset="0"/>
              </a:rPr>
              <a:t>③ </a:t>
            </a:r>
            <a:r>
              <a:rPr lang="en-US" altLang="ko-KR" sz="1200" dirty="0">
                <a:latin typeface="Arial" panose="020B0604020202020204" pitchFamily="34" charset="0"/>
                <a:cs typeface="Arial" panose="020B0604020202020204" pitchFamily="34" charset="0"/>
              </a:rPr>
              <a:t>The battery on the phone is over 20%</a:t>
            </a:r>
          </a:p>
          <a:p>
            <a:pPr latinLnBrk="1">
              <a:lnSpc>
                <a:spcPct val="150000"/>
              </a:lnSpc>
            </a:pPr>
            <a:endParaRPr lang="en-US" altLang="ko-KR" sz="1200" dirty="0">
              <a:latin typeface="Arial" panose="020B0604020202020204" pitchFamily="34" charset="0"/>
              <a:cs typeface="Arial" panose="020B0604020202020204" pitchFamily="34" charset="0"/>
            </a:endParaRPr>
          </a:p>
          <a:p>
            <a:pPr latinLnBrk="1">
              <a:lnSpc>
                <a:spcPct val="150000"/>
              </a:lnSpc>
            </a:pPr>
            <a:r>
              <a:rPr lang="en-US" altLang="ko-KR" sz="1200" dirty="0">
                <a:latin typeface="Arial" panose="020B0604020202020204" pitchFamily="34" charset="0"/>
                <a:cs typeface="Arial" panose="020B0604020202020204" pitchFamily="34" charset="0"/>
              </a:rPr>
              <a:t>Even if the game is running, ‘Pause USB PD(Power Delivery) charging’ mode does not work in case of under operating with other tasks such as display turned off(gaming not terminated), screen switched to another one other than the games.</a:t>
            </a:r>
          </a:p>
          <a:p>
            <a:pPr latinLnBrk="1">
              <a:lnSpc>
                <a:spcPct val="150000"/>
              </a:lnSpc>
            </a:pPr>
            <a:endParaRPr lang="en-US" altLang="ko-KR" sz="1200" dirty="0">
              <a:latin typeface="Arial" panose="020B0604020202020204" pitchFamily="34" charset="0"/>
              <a:cs typeface="Arial" panose="020B0604020202020204" pitchFamily="34" charset="0"/>
            </a:endParaRPr>
          </a:p>
          <a:p>
            <a:pPr latinLnBrk="1">
              <a:lnSpc>
                <a:spcPct val="150000"/>
              </a:lnSpc>
            </a:pPr>
            <a:r>
              <a:rPr lang="en-US" altLang="ko-KR" sz="1200" dirty="0">
                <a:latin typeface="Arial" panose="020B0604020202020204" pitchFamily="34" charset="0"/>
                <a:cs typeface="Arial" panose="020B0604020202020204" pitchFamily="34" charset="0"/>
              </a:rPr>
              <a:t>That is normal operation in accordance with operation condition of the ‘Pause USB PD charging when gaming’ feature in case preconditions are not met for activation.</a:t>
            </a:r>
          </a:p>
          <a:p>
            <a:pPr latinLnBrk="1">
              <a:lnSpc>
                <a:spcPct val="150000"/>
              </a:lnSpc>
            </a:pPr>
            <a:endParaRPr lang="en-US" altLang="ko-KR" sz="1200" dirty="0">
              <a:latin typeface="Arial" panose="020B0604020202020204" pitchFamily="34" charset="0"/>
              <a:cs typeface="Arial" panose="020B0604020202020204" pitchFamily="34" charset="0"/>
            </a:endParaRPr>
          </a:p>
          <a:p>
            <a:pPr latinLnBrk="1">
              <a:lnSpc>
                <a:spcPct val="150000"/>
              </a:lnSpc>
            </a:pPr>
            <a:endParaRPr lang="en-US" altLang="ko-KR" sz="1200" dirty="0">
              <a:latin typeface="Arial" panose="020B0604020202020204" pitchFamily="34" charset="0"/>
              <a:cs typeface="Arial" panose="020B0604020202020204" pitchFamily="34" charset="0"/>
            </a:endParaRPr>
          </a:p>
          <a:p>
            <a:pPr latinLnBrk="1">
              <a:lnSpc>
                <a:spcPct val="150000"/>
              </a:lnSpc>
            </a:pPr>
            <a:endParaRPr lang="en-US" altLang="ko-KR" sz="1200" dirty="0">
              <a:latin typeface="Arial" panose="020B0604020202020204" pitchFamily="34" charset="0"/>
              <a:cs typeface="Arial" panose="020B0604020202020204" pitchFamily="34" charset="0"/>
            </a:endParaRPr>
          </a:p>
        </p:txBody>
      </p:sp>
      <p:sp>
        <p:nvSpPr>
          <p:cNvPr id="4" name="슬라이드 번호 개체 틀 3"/>
          <p:cNvSpPr>
            <a:spLocks noGrp="1"/>
          </p:cNvSpPr>
          <p:nvPr>
            <p:ph type="sldNum" sz="quarter" idx="11"/>
          </p:nvPr>
        </p:nvSpPr>
        <p:spPr/>
        <p:txBody>
          <a:bodyPr/>
          <a:lstStyle/>
          <a:p>
            <a:pPr>
              <a:defRPr/>
            </a:pPr>
            <a:fld id="{85C512E5-9A75-4191-873E-3C8C8CC18DB3}" type="slidenum">
              <a:rPr lang="en-US" altLang="ko-KR" smtClean="0"/>
              <a:pPr>
                <a:defRPr/>
              </a:pPr>
              <a:t>57</a:t>
            </a:fld>
            <a:endParaRPr lang="en-US" dirty="0"/>
          </a:p>
        </p:txBody>
      </p:sp>
      <p:sp>
        <p:nvSpPr>
          <p:cNvPr id="7" name="Title 1"/>
          <p:cNvSpPr>
            <a:spLocks noGrp="1"/>
          </p:cNvSpPr>
          <p:nvPr>
            <p:ph type="title" idx="4294967295"/>
          </p:nvPr>
        </p:nvSpPr>
        <p:spPr>
          <a:xfrm>
            <a:off x="1" y="1"/>
            <a:ext cx="8510154" cy="668867"/>
          </a:xfrm>
        </p:spPr>
        <p:txBody>
          <a:bodyPr vert="horz" lIns="91440" tIns="45720" rIns="91440" bIns="45720" rtlCol="0" anchor="ctr">
            <a:normAutofit/>
          </a:bodyPr>
          <a:lstStyle/>
          <a:p>
            <a:pPr algn="l"/>
            <a:r>
              <a:rPr lang="en-GB" altLang="ko-KR" sz="1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[Pause USB PD charging]</a:t>
            </a:r>
            <a:br>
              <a:rPr lang="en-GB" altLang="ko-KR" sz="1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GB" altLang="ko-KR" sz="1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 turned on the </a:t>
            </a:r>
            <a:r>
              <a:rPr lang="en-US" altLang="ko-KR" sz="1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‘Pause USB PD charging when gaming’ feature, but the device battery has been charging. </a:t>
            </a:r>
            <a:br>
              <a:rPr lang="en-US" altLang="ko-KR" sz="1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altLang="ko-KR" sz="1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Why is that?</a:t>
            </a:r>
            <a:endParaRPr lang="en-GB" altLang="ko-KR" sz="1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6" name="직사각형 5"/>
          <p:cNvSpPr/>
          <p:nvPr/>
        </p:nvSpPr>
        <p:spPr>
          <a:xfrm>
            <a:off x="8209439" y="381789"/>
            <a:ext cx="1696561" cy="23589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000" b="1" dirty="0">
                <a:solidFill>
                  <a:schemeClr val="tx1"/>
                </a:solidFill>
              </a:rPr>
              <a:t>Updated at 2024.1.18</a:t>
            </a:r>
            <a:endParaRPr lang="ko-KR" altLang="en-US" sz="1000" b="1" dirty="0">
              <a:solidFill>
                <a:schemeClr val="tx1"/>
              </a:solidFill>
            </a:endParaRPr>
          </a:p>
        </p:txBody>
      </p:sp>
    </p:spTree>
    <p:extLst>
      <p:ext uri="{BB962C8B-B14F-4D97-AF65-F5344CB8AC3E}">
        <p14:creationId xmlns:p14="http://schemas.microsoft.com/office/powerpoint/2010/main" val="198309691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직사각형 8"/>
          <p:cNvSpPr/>
          <p:nvPr/>
        </p:nvSpPr>
        <p:spPr>
          <a:xfrm>
            <a:off x="9071" y="667660"/>
            <a:ext cx="9858828" cy="6044036"/>
          </a:xfrm>
          <a:prstGeom prst="rect">
            <a:avLst/>
          </a:prstGeom>
          <a:ln>
            <a:noFill/>
          </a:ln>
        </p:spPr>
        <p:txBody>
          <a:bodyPr wrap="square" anchor="t" anchorCtr="0">
            <a:noAutofit/>
          </a:bodyPr>
          <a:lstStyle/>
          <a:p>
            <a:pPr latinLnBrk="1">
              <a:lnSpc>
                <a:spcPct val="150000"/>
              </a:lnSpc>
            </a:pPr>
            <a:r>
              <a:rPr lang="en-US" altLang="ko-KR" sz="1200" b="1" dirty="0">
                <a:latin typeface="Arial" panose="020B0604020202020204" pitchFamily="34" charset="0"/>
                <a:cs typeface="Arial" panose="020B0604020202020204" pitchFamily="34" charset="0"/>
              </a:rPr>
              <a:t>Q: I can’t find ‘Nearby Share’ menu of Google. / It can’t search other devices nearby.</a:t>
            </a:r>
          </a:p>
          <a:p>
            <a:pPr latinLnBrk="1">
              <a:lnSpc>
                <a:spcPct val="150000"/>
              </a:lnSpc>
            </a:pPr>
            <a:endParaRPr lang="en-US" altLang="ko-KR" sz="1200" dirty="0">
              <a:latin typeface="Arial" panose="020B0604020202020204" pitchFamily="34" charset="0"/>
              <a:cs typeface="Arial" panose="020B0604020202020204" pitchFamily="34" charset="0"/>
            </a:endParaRPr>
          </a:p>
          <a:p>
            <a:pPr latinLnBrk="1">
              <a:lnSpc>
                <a:spcPct val="150000"/>
              </a:lnSpc>
            </a:pPr>
            <a:r>
              <a:rPr lang="en-US" altLang="ko-KR" sz="1200" dirty="0">
                <a:latin typeface="Arial" panose="020B0604020202020204" pitchFamily="34" charset="0"/>
                <a:cs typeface="Arial" panose="020B0604020202020204" pitchFamily="34" charset="0"/>
              </a:rPr>
              <a:t>A: From One UI 6.1, Quick Share and Nearby Share features are integrated. You can find it with ‘Quick Share’ in the settings.</a:t>
            </a:r>
          </a:p>
          <a:p>
            <a:pPr latinLnBrk="1">
              <a:lnSpc>
                <a:spcPct val="150000"/>
              </a:lnSpc>
            </a:pPr>
            <a:r>
              <a:rPr lang="en-US" altLang="ko-KR" sz="1200" dirty="0">
                <a:latin typeface="Arial" panose="020B0604020202020204" pitchFamily="34" charset="0"/>
                <a:cs typeface="Arial" panose="020B0604020202020204" pitchFamily="34" charset="0"/>
              </a:rPr>
              <a:t>To share to my devices or other devices nearby, both Bluetooth is turned and ‘Who can share with you’ option is selected with ‘Contacts only’ or ‘Everyone’. So, please check if the option is enabled in case of not working with Nearby sharing.</a:t>
            </a:r>
          </a:p>
          <a:p>
            <a:pPr latinLnBrk="1">
              <a:lnSpc>
                <a:spcPct val="150000"/>
              </a:lnSpc>
            </a:pPr>
            <a:endParaRPr lang="en-US" altLang="ko-KR" sz="1200" dirty="0">
              <a:latin typeface="Arial" panose="020B0604020202020204" pitchFamily="34" charset="0"/>
              <a:cs typeface="Arial" panose="020B0604020202020204" pitchFamily="34" charset="0"/>
            </a:endParaRPr>
          </a:p>
          <a:p>
            <a:pPr latinLnBrk="1">
              <a:lnSpc>
                <a:spcPct val="150000"/>
              </a:lnSpc>
            </a:pPr>
            <a:r>
              <a:rPr lang="en-US" altLang="ko-KR" sz="1200" dirty="0">
                <a:latin typeface="Arial" panose="020B0604020202020204" pitchFamily="34" charset="0"/>
                <a:cs typeface="Arial" panose="020B0604020202020204" pitchFamily="34" charset="0"/>
              </a:rPr>
              <a:t>*Path : Settings &gt; Connected devices &gt; Quick Share</a:t>
            </a:r>
          </a:p>
          <a:p>
            <a:pPr latinLnBrk="1">
              <a:lnSpc>
                <a:spcPct val="150000"/>
              </a:lnSpc>
            </a:pPr>
            <a:r>
              <a:rPr lang="en-US" altLang="ko-KR" sz="1200" dirty="0">
                <a:latin typeface="Arial" panose="020B0604020202020204" pitchFamily="34" charset="0"/>
                <a:cs typeface="Arial" panose="020B0604020202020204" pitchFamily="34" charset="0"/>
              </a:rPr>
              <a:t> - Path1 for sharing to other devices : Settings &gt; Connected devices &gt; Quick Share &gt; Who can share with you &gt; select ‘Contacts only’ or ‘Everyone’</a:t>
            </a:r>
          </a:p>
          <a:p>
            <a:pPr latinLnBrk="1">
              <a:lnSpc>
                <a:spcPct val="150000"/>
              </a:lnSpc>
            </a:pPr>
            <a:r>
              <a:rPr lang="en-US" altLang="ko-KR" sz="1200" dirty="0">
                <a:latin typeface="Arial" panose="020B0604020202020204" pitchFamily="34" charset="0"/>
                <a:cs typeface="Arial" panose="020B0604020202020204" pitchFamily="34" charset="0"/>
              </a:rPr>
              <a:t> - Path2 for sharing to other devices : Quick panel &gt; Quick Share &gt; select ‘Contacts only’ or ‘Everyone’</a:t>
            </a:r>
          </a:p>
          <a:p>
            <a:pPr latinLnBrk="1">
              <a:lnSpc>
                <a:spcPct val="150000"/>
              </a:lnSpc>
            </a:pPr>
            <a:endParaRPr lang="en-US" altLang="ko-KR" sz="1200" dirty="0">
              <a:latin typeface="Arial" panose="020B0604020202020204" pitchFamily="34" charset="0"/>
              <a:cs typeface="Arial" panose="020B0604020202020204" pitchFamily="34" charset="0"/>
            </a:endParaRPr>
          </a:p>
        </p:txBody>
      </p:sp>
      <p:sp>
        <p:nvSpPr>
          <p:cNvPr id="4" name="슬라이드 번호 개체 틀 3"/>
          <p:cNvSpPr>
            <a:spLocks noGrp="1"/>
          </p:cNvSpPr>
          <p:nvPr>
            <p:ph type="sldNum" sz="quarter" idx="11"/>
          </p:nvPr>
        </p:nvSpPr>
        <p:spPr/>
        <p:txBody>
          <a:bodyPr/>
          <a:lstStyle/>
          <a:p>
            <a:pPr>
              <a:defRPr/>
            </a:pPr>
            <a:fld id="{85C512E5-9A75-4191-873E-3C8C8CC18DB3}" type="slidenum">
              <a:rPr lang="en-US" altLang="ko-KR" smtClean="0"/>
              <a:pPr>
                <a:defRPr/>
              </a:pPr>
              <a:t>58</a:t>
            </a:fld>
            <a:endParaRPr lang="en-US" dirty="0"/>
          </a:p>
        </p:txBody>
      </p:sp>
      <p:sp>
        <p:nvSpPr>
          <p:cNvPr id="7" name="Title 1"/>
          <p:cNvSpPr>
            <a:spLocks noGrp="1"/>
          </p:cNvSpPr>
          <p:nvPr>
            <p:ph type="title" idx="4294967295"/>
          </p:nvPr>
        </p:nvSpPr>
        <p:spPr>
          <a:xfrm>
            <a:off x="1" y="1"/>
            <a:ext cx="8510154" cy="668867"/>
          </a:xfrm>
        </p:spPr>
        <p:txBody>
          <a:bodyPr vert="horz" lIns="91440" tIns="45720" rIns="91440" bIns="45720" rtlCol="0" anchor="ctr">
            <a:normAutofit/>
          </a:bodyPr>
          <a:lstStyle/>
          <a:p>
            <a:pPr algn="l"/>
            <a:r>
              <a:rPr lang="en-GB" altLang="ko-KR" sz="1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[Quick Share/Nearby Share]</a:t>
            </a:r>
            <a:br>
              <a:rPr lang="en-GB" altLang="ko-KR" sz="1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GB" altLang="ko-KR" sz="1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 can’t find ‘Nearby Share’ menu of Google / It can’t search other devices nearby</a:t>
            </a:r>
          </a:p>
        </p:txBody>
      </p:sp>
      <p:sp>
        <p:nvSpPr>
          <p:cNvPr id="6" name="직사각형 5"/>
          <p:cNvSpPr/>
          <p:nvPr/>
        </p:nvSpPr>
        <p:spPr>
          <a:xfrm>
            <a:off x="8209439" y="381789"/>
            <a:ext cx="1696561" cy="23589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000" b="1" dirty="0">
                <a:solidFill>
                  <a:schemeClr val="tx1"/>
                </a:solidFill>
              </a:rPr>
              <a:t>Updated at 2024.1.18</a:t>
            </a:r>
            <a:endParaRPr lang="ko-KR" altLang="en-US" sz="1000" b="1" dirty="0">
              <a:solidFill>
                <a:schemeClr val="tx1"/>
              </a:solidFill>
            </a:endParaRPr>
          </a:p>
        </p:txBody>
      </p:sp>
      <p:pic>
        <p:nvPicPr>
          <p:cNvPr id="11" name="그림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69448" y="3542222"/>
            <a:ext cx="1485900" cy="3219450"/>
          </a:xfrm>
          <a:prstGeom prst="rect">
            <a:avLst/>
          </a:prstGeom>
        </p:spPr>
      </p:pic>
      <p:pic>
        <p:nvPicPr>
          <p:cNvPr id="10" name="그림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64898" y="3542222"/>
            <a:ext cx="1485900" cy="3219450"/>
          </a:xfrm>
          <a:prstGeom prst="rect">
            <a:avLst/>
          </a:prstGeom>
        </p:spPr>
      </p:pic>
      <p:sp>
        <p:nvSpPr>
          <p:cNvPr id="12" name="모서리가 둥근 직사각형 11"/>
          <p:cNvSpPr/>
          <p:nvPr/>
        </p:nvSpPr>
        <p:spPr>
          <a:xfrm>
            <a:off x="1769448" y="4793464"/>
            <a:ext cx="1485900" cy="245261"/>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3" name="모서리가 둥근 직사각형 12"/>
          <p:cNvSpPr/>
          <p:nvPr/>
        </p:nvSpPr>
        <p:spPr>
          <a:xfrm>
            <a:off x="3464898" y="5517364"/>
            <a:ext cx="1485900" cy="492911"/>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374581588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직사각형 8"/>
          <p:cNvSpPr/>
          <p:nvPr/>
        </p:nvSpPr>
        <p:spPr>
          <a:xfrm>
            <a:off x="9071" y="667660"/>
            <a:ext cx="9858828" cy="6044036"/>
          </a:xfrm>
          <a:prstGeom prst="rect">
            <a:avLst/>
          </a:prstGeom>
          <a:ln>
            <a:noFill/>
          </a:ln>
        </p:spPr>
        <p:txBody>
          <a:bodyPr wrap="square" anchor="t" anchorCtr="0">
            <a:noAutofit/>
          </a:bodyPr>
          <a:lstStyle/>
          <a:p>
            <a:pPr latinLnBrk="1">
              <a:lnSpc>
                <a:spcPct val="150000"/>
              </a:lnSpc>
            </a:pPr>
            <a:r>
              <a:rPr lang="en-US" altLang="ko-KR" sz="1200" b="1" dirty="0">
                <a:latin typeface="Arial" panose="020B0604020202020204" pitchFamily="34" charset="0"/>
                <a:cs typeface="Arial" panose="020B0604020202020204" pitchFamily="34" charset="0"/>
              </a:rPr>
              <a:t>Q: It can’t search Nearby Share Mobile / Nearby Share PC from Quick Share PC</a:t>
            </a:r>
          </a:p>
          <a:p>
            <a:pPr latinLnBrk="1">
              <a:lnSpc>
                <a:spcPct val="150000"/>
              </a:lnSpc>
            </a:pPr>
            <a:endParaRPr lang="en-US" altLang="ko-KR" sz="1200" dirty="0">
              <a:latin typeface="Arial" panose="020B0604020202020204" pitchFamily="34" charset="0"/>
              <a:cs typeface="Arial" panose="020B0604020202020204" pitchFamily="34" charset="0"/>
            </a:endParaRPr>
          </a:p>
          <a:p>
            <a:pPr latinLnBrk="1">
              <a:lnSpc>
                <a:spcPct val="150000"/>
              </a:lnSpc>
            </a:pPr>
            <a:r>
              <a:rPr lang="en-US" altLang="ko-KR" sz="1200" dirty="0">
                <a:latin typeface="Arial" panose="020B0604020202020204" pitchFamily="34" charset="0"/>
                <a:cs typeface="Arial" panose="020B0604020202020204" pitchFamily="34" charset="0"/>
              </a:rPr>
              <a:t>A: From One UI 6.1, Quick Share and Nearby Share features are integrated. However, it is not integrated for PC yet.</a:t>
            </a:r>
          </a:p>
          <a:p>
            <a:pPr latinLnBrk="1">
              <a:lnSpc>
                <a:spcPct val="150000"/>
              </a:lnSpc>
            </a:pPr>
            <a:r>
              <a:rPr lang="en-US" altLang="ko-KR" sz="1200" dirty="0">
                <a:latin typeface="Arial" panose="020B0604020202020204" pitchFamily="34" charset="0"/>
                <a:cs typeface="Arial" panose="020B0604020202020204" pitchFamily="34" charset="0"/>
              </a:rPr>
              <a:t>Currently,  it does not work with searching between Quick Share PC </a:t>
            </a:r>
            <a:r>
              <a:rPr lang="ko-KR" altLang="en-US" sz="1200" dirty="0">
                <a:latin typeface="Arial" panose="020B0604020202020204" pitchFamily="34" charset="0"/>
                <a:cs typeface="Arial" panose="020B0604020202020204" pitchFamily="34" charset="0"/>
              </a:rPr>
              <a:t>↔ </a:t>
            </a:r>
            <a:r>
              <a:rPr lang="en-US" altLang="ko-KR" sz="1200" dirty="0">
                <a:latin typeface="Arial" panose="020B0604020202020204" pitchFamily="34" charset="0"/>
                <a:cs typeface="Arial" panose="020B0604020202020204" pitchFamily="34" charset="0"/>
              </a:rPr>
              <a:t>Nearby Share Mobile, Quick Share PC </a:t>
            </a:r>
            <a:r>
              <a:rPr lang="ko-KR" altLang="en-US" sz="1200" dirty="0">
                <a:latin typeface="Arial" panose="020B0604020202020204" pitchFamily="34" charset="0"/>
                <a:cs typeface="Arial" panose="020B0604020202020204" pitchFamily="34" charset="0"/>
              </a:rPr>
              <a:t>↔ </a:t>
            </a:r>
            <a:r>
              <a:rPr lang="en-US" altLang="ko-KR" sz="1200" dirty="0">
                <a:latin typeface="Arial" panose="020B0604020202020204" pitchFamily="34" charset="0"/>
                <a:cs typeface="Arial" panose="020B0604020202020204" pitchFamily="34" charset="0"/>
              </a:rPr>
              <a:t>Nearby Share PC.</a:t>
            </a:r>
          </a:p>
          <a:p>
            <a:pPr latinLnBrk="1">
              <a:lnSpc>
                <a:spcPct val="150000"/>
              </a:lnSpc>
            </a:pPr>
            <a:endParaRPr lang="en-US" altLang="ko-KR" sz="1200" dirty="0">
              <a:latin typeface="Arial" panose="020B0604020202020204" pitchFamily="34" charset="0"/>
              <a:cs typeface="Arial" panose="020B0604020202020204" pitchFamily="34" charset="0"/>
            </a:endParaRPr>
          </a:p>
        </p:txBody>
      </p:sp>
      <p:sp>
        <p:nvSpPr>
          <p:cNvPr id="4" name="슬라이드 번호 개체 틀 3"/>
          <p:cNvSpPr>
            <a:spLocks noGrp="1"/>
          </p:cNvSpPr>
          <p:nvPr>
            <p:ph type="sldNum" sz="quarter" idx="11"/>
          </p:nvPr>
        </p:nvSpPr>
        <p:spPr/>
        <p:txBody>
          <a:bodyPr/>
          <a:lstStyle/>
          <a:p>
            <a:pPr>
              <a:defRPr/>
            </a:pPr>
            <a:fld id="{85C512E5-9A75-4191-873E-3C8C8CC18DB3}" type="slidenum">
              <a:rPr lang="en-US" altLang="ko-KR" smtClean="0"/>
              <a:pPr>
                <a:defRPr/>
              </a:pPr>
              <a:t>59</a:t>
            </a:fld>
            <a:endParaRPr lang="en-US" dirty="0"/>
          </a:p>
        </p:txBody>
      </p:sp>
      <p:sp>
        <p:nvSpPr>
          <p:cNvPr id="7" name="Title 1"/>
          <p:cNvSpPr>
            <a:spLocks noGrp="1"/>
          </p:cNvSpPr>
          <p:nvPr>
            <p:ph type="title" idx="4294967295"/>
          </p:nvPr>
        </p:nvSpPr>
        <p:spPr>
          <a:xfrm>
            <a:off x="1" y="1"/>
            <a:ext cx="8510154" cy="668867"/>
          </a:xfrm>
        </p:spPr>
        <p:txBody>
          <a:bodyPr vert="horz" lIns="91440" tIns="45720" rIns="91440" bIns="45720" rtlCol="0" anchor="ctr">
            <a:normAutofit/>
          </a:bodyPr>
          <a:lstStyle/>
          <a:p>
            <a:pPr algn="l"/>
            <a:r>
              <a:rPr lang="en-GB" altLang="ko-KR" sz="1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[Quick Share/Nearby Share]</a:t>
            </a:r>
            <a:br>
              <a:rPr lang="en-GB" altLang="ko-KR" sz="1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GB" altLang="ko-KR" sz="1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It can’t search Nearby Share Mobile / Nearby Share PC from Quick Share PC</a:t>
            </a:r>
          </a:p>
        </p:txBody>
      </p:sp>
      <p:sp>
        <p:nvSpPr>
          <p:cNvPr id="6" name="직사각형 5"/>
          <p:cNvSpPr/>
          <p:nvPr/>
        </p:nvSpPr>
        <p:spPr>
          <a:xfrm>
            <a:off x="8209439" y="381789"/>
            <a:ext cx="1696561" cy="23589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000" b="1" dirty="0">
                <a:solidFill>
                  <a:schemeClr val="tx1"/>
                </a:solidFill>
              </a:rPr>
              <a:t>Updated at 2024.1.18</a:t>
            </a:r>
            <a:endParaRPr lang="ko-KR" altLang="en-US" sz="1000" b="1" dirty="0">
              <a:solidFill>
                <a:schemeClr val="tx1"/>
              </a:solidFill>
            </a:endParaRPr>
          </a:p>
        </p:txBody>
      </p:sp>
    </p:spTree>
    <p:extLst>
      <p:ext uri="{BB962C8B-B14F-4D97-AF65-F5344CB8AC3E}">
        <p14:creationId xmlns:p14="http://schemas.microsoft.com/office/powerpoint/2010/main" val="24726326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직사각형 8"/>
          <p:cNvSpPr/>
          <p:nvPr/>
        </p:nvSpPr>
        <p:spPr>
          <a:xfrm>
            <a:off x="9071" y="667660"/>
            <a:ext cx="9858828" cy="6044036"/>
          </a:xfrm>
          <a:prstGeom prst="rect">
            <a:avLst/>
          </a:prstGeom>
          <a:ln>
            <a:noFill/>
          </a:ln>
        </p:spPr>
        <p:txBody>
          <a:bodyPr wrap="square" anchor="t" anchorCtr="0">
            <a:noAutofit/>
          </a:bodyPr>
          <a:lstStyle/>
          <a:p>
            <a:pPr latinLnBrk="1">
              <a:lnSpc>
                <a:spcPct val="150000"/>
              </a:lnSpc>
            </a:pPr>
            <a:r>
              <a:rPr lang="en-US" altLang="ko-KR" sz="1200" b="1" dirty="0">
                <a:latin typeface="Arial" panose="020B0604020202020204" pitchFamily="34" charset="0"/>
                <a:cs typeface="Arial" panose="020B0604020202020204" pitchFamily="34" charset="0"/>
              </a:rPr>
              <a:t>Q: What are the color options?</a:t>
            </a:r>
          </a:p>
          <a:p>
            <a:pPr latinLnBrk="1">
              <a:lnSpc>
                <a:spcPct val="150000"/>
              </a:lnSpc>
            </a:pPr>
            <a:endParaRPr lang="en-US" altLang="ko-KR" sz="1200" dirty="0">
              <a:latin typeface="Arial" panose="020B0604020202020204" pitchFamily="34" charset="0"/>
              <a:cs typeface="Arial" panose="020B0604020202020204" pitchFamily="34" charset="0"/>
            </a:endParaRPr>
          </a:p>
          <a:p>
            <a:pPr latinLnBrk="1">
              <a:lnSpc>
                <a:spcPct val="150000"/>
              </a:lnSpc>
            </a:pPr>
            <a:r>
              <a:rPr lang="en-US" altLang="ko-KR" sz="1200" dirty="0">
                <a:latin typeface="Arial" panose="020B0604020202020204" pitchFamily="34" charset="0"/>
                <a:cs typeface="Arial" panose="020B0604020202020204" pitchFamily="34" charset="0"/>
              </a:rPr>
              <a:t>A: </a:t>
            </a:r>
          </a:p>
          <a:p>
            <a:pPr latinLnBrk="1">
              <a:lnSpc>
                <a:spcPct val="150000"/>
              </a:lnSpc>
            </a:pPr>
            <a:r>
              <a:rPr lang="en-US" altLang="ko-KR" sz="1200" dirty="0">
                <a:latin typeface="Arial" panose="020B0604020202020204" pitchFamily="34" charset="0"/>
                <a:cs typeface="Arial" panose="020B0604020202020204" pitchFamily="34" charset="0"/>
              </a:rPr>
              <a:t>(S24/S24+) : Onyx Black, Marble Gray, Cobalt Violet, Amber Yellow</a:t>
            </a:r>
          </a:p>
          <a:p>
            <a:pPr latinLnBrk="1">
              <a:lnSpc>
                <a:spcPct val="150000"/>
              </a:lnSpc>
            </a:pPr>
            <a:r>
              <a:rPr lang="en-US" altLang="ko-KR" sz="1200" dirty="0">
                <a:latin typeface="Arial" panose="020B0604020202020204" pitchFamily="34" charset="0"/>
                <a:cs typeface="Arial" panose="020B0604020202020204" pitchFamily="34" charset="0"/>
              </a:rPr>
              <a:t>(S24 Ultra) : Titanium Black, Titanium Gray, Titanium Violet, Titanium Yellow</a:t>
            </a:r>
          </a:p>
          <a:p>
            <a:pPr latinLnBrk="1">
              <a:lnSpc>
                <a:spcPct val="150000"/>
              </a:lnSpc>
            </a:pPr>
            <a:endParaRPr lang="en-US" altLang="ko-KR" sz="1200" dirty="0">
              <a:latin typeface="Arial" panose="020B0604020202020204" pitchFamily="34" charset="0"/>
              <a:cs typeface="Arial" panose="020B0604020202020204" pitchFamily="34" charset="0"/>
            </a:endParaRPr>
          </a:p>
          <a:p>
            <a:pPr latinLnBrk="1">
              <a:lnSpc>
                <a:spcPct val="150000"/>
              </a:lnSpc>
            </a:pPr>
            <a:r>
              <a:rPr lang="en-US" altLang="ko-KR" sz="1200" dirty="0">
                <a:latin typeface="Arial" panose="020B0604020202020204" pitchFamily="34" charset="0"/>
                <a:cs typeface="Arial" panose="020B0604020202020204" pitchFamily="34" charset="0"/>
              </a:rPr>
              <a:t>[Samsung.com Exclusive] (S24/S24+) : Jade Green, Sandstone Orange, Sapphire Blue / (S24 Ultra) : Titanium Green, Titanium Orange, Titanium Blue</a:t>
            </a:r>
          </a:p>
          <a:p>
            <a:pPr latinLnBrk="1">
              <a:lnSpc>
                <a:spcPct val="150000"/>
              </a:lnSpc>
            </a:pPr>
            <a:endParaRPr lang="en-US" altLang="ko-KR" sz="1200" dirty="0">
              <a:latin typeface="Arial" panose="020B0604020202020204" pitchFamily="34" charset="0"/>
              <a:cs typeface="Arial" panose="020B0604020202020204" pitchFamily="34" charset="0"/>
            </a:endParaRPr>
          </a:p>
          <a:p>
            <a:pPr latinLnBrk="1">
              <a:lnSpc>
                <a:spcPct val="150000"/>
              </a:lnSpc>
            </a:pPr>
            <a:r>
              <a:rPr lang="en-US" altLang="ko-KR" sz="1200" dirty="0">
                <a:latin typeface="Arial" panose="020B0604020202020204" pitchFamily="34" charset="0"/>
                <a:cs typeface="Arial" panose="020B0604020202020204" pitchFamily="34" charset="0"/>
              </a:rPr>
              <a:t>Hero Color : Titanium Gray(S24 Ultra), Cobalt Violet(S24+) , Amber Yellow(S24)</a:t>
            </a:r>
          </a:p>
          <a:p>
            <a:pPr latinLnBrk="1">
              <a:lnSpc>
                <a:spcPct val="150000"/>
              </a:lnSpc>
            </a:pPr>
            <a:endParaRPr lang="en-US" altLang="ko-KR" sz="1200" dirty="0">
              <a:latin typeface="Arial" panose="020B0604020202020204" pitchFamily="34" charset="0"/>
              <a:cs typeface="Arial" panose="020B0604020202020204" pitchFamily="34" charset="0"/>
            </a:endParaRPr>
          </a:p>
        </p:txBody>
      </p:sp>
      <p:sp>
        <p:nvSpPr>
          <p:cNvPr id="4" name="슬라이드 번호 개체 틀 3"/>
          <p:cNvSpPr>
            <a:spLocks noGrp="1"/>
          </p:cNvSpPr>
          <p:nvPr>
            <p:ph type="sldNum" sz="quarter" idx="11"/>
          </p:nvPr>
        </p:nvSpPr>
        <p:spPr/>
        <p:txBody>
          <a:bodyPr/>
          <a:lstStyle/>
          <a:p>
            <a:pPr>
              <a:defRPr/>
            </a:pPr>
            <a:fld id="{85C512E5-9A75-4191-873E-3C8C8CC18DB3}" type="slidenum">
              <a:rPr lang="en-US" altLang="ko-KR" smtClean="0"/>
              <a:pPr>
                <a:defRPr/>
              </a:pPr>
              <a:t>6</a:t>
            </a:fld>
            <a:endParaRPr lang="en-US" dirty="0"/>
          </a:p>
        </p:txBody>
      </p:sp>
      <p:sp>
        <p:nvSpPr>
          <p:cNvPr id="7" name="Title 1"/>
          <p:cNvSpPr>
            <a:spLocks noGrp="1"/>
          </p:cNvSpPr>
          <p:nvPr>
            <p:ph type="title" idx="4294967295"/>
          </p:nvPr>
        </p:nvSpPr>
        <p:spPr>
          <a:xfrm>
            <a:off x="1" y="1"/>
            <a:ext cx="8510154" cy="668867"/>
          </a:xfrm>
        </p:spPr>
        <p:txBody>
          <a:bodyPr vert="horz" lIns="91440" tIns="45720" rIns="91440" bIns="45720" rtlCol="0" anchor="ctr">
            <a:normAutofit/>
          </a:bodyPr>
          <a:lstStyle/>
          <a:p>
            <a:pPr algn="l"/>
            <a:r>
              <a:rPr lang="en-US" altLang="ko-KR" sz="1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What are the color options?</a:t>
            </a:r>
            <a:endParaRPr lang="en-GB" altLang="ko-KR" sz="1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6" name="직사각형 5"/>
          <p:cNvSpPr/>
          <p:nvPr/>
        </p:nvSpPr>
        <p:spPr>
          <a:xfrm>
            <a:off x="8209439" y="381789"/>
            <a:ext cx="1696561" cy="23589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000" b="1" dirty="0">
                <a:solidFill>
                  <a:schemeClr val="tx1"/>
                </a:solidFill>
              </a:rPr>
              <a:t>Updated at 2024.1.18</a:t>
            </a:r>
            <a:endParaRPr lang="ko-KR" altLang="en-US" sz="1000" b="1" dirty="0">
              <a:solidFill>
                <a:schemeClr val="tx1"/>
              </a:solidFill>
            </a:endParaRPr>
          </a:p>
        </p:txBody>
      </p:sp>
    </p:spTree>
    <p:extLst>
      <p:ext uri="{BB962C8B-B14F-4D97-AF65-F5344CB8AC3E}">
        <p14:creationId xmlns:p14="http://schemas.microsoft.com/office/powerpoint/2010/main" val="4462168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직사각형 8"/>
          <p:cNvSpPr/>
          <p:nvPr/>
        </p:nvSpPr>
        <p:spPr>
          <a:xfrm>
            <a:off x="9071" y="667660"/>
            <a:ext cx="9858828" cy="6044036"/>
          </a:xfrm>
          <a:prstGeom prst="rect">
            <a:avLst/>
          </a:prstGeom>
          <a:ln>
            <a:noFill/>
          </a:ln>
        </p:spPr>
        <p:txBody>
          <a:bodyPr wrap="square" anchor="t" anchorCtr="0">
            <a:noAutofit/>
          </a:bodyPr>
          <a:lstStyle/>
          <a:p>
            <a:pPr latinLnBrk="1">
              <a:lnSpc>
                <a:spcPct val="150000"/>
              </a:lnSpc>
            </a:pPr>
            <a:r>
              <a:rPr lang="en-US" altLang="ko-KR" sz="1200" b="1" dirty="0">
                <a:latin typeface="Arial" panose="020B0604020202020204" pitchFamily="34" charset="0"/>
                <a:cs typeface="Arial" panose="020B0604020202020204" pitchFamily="34" charset="0"/>
              </a:rPr>
              <a:t>Q: It can’t search certain apps in Play Store / It does not run some apps but it is searched</a:t>
            </a:r>
          </a:p>
          <a:p>
            <a:pPr latinLnBrk="1">
              <a:lnSpc>
                <a:spcPct val="150000"/>
              </a:lnSpc>
            </a:pPr>
            <a:endParaRPr lang="en-US" altLang="ko-KR" sz="1200" dirty="0">
              <a:latin typeface="Arial" panose="020B0604020202020204" pitchFamily="34" charset="0"/>
              <a:cs typeface="Arial" panose="020B0604020202020204" pitchFamily="34" charset="0"/>
            </a:endParaRPr>
          </a:p>
          <a:p>
            <a:pPr latinLnBrk="1">
              <a:lnSpc>
                <a:spcPct val="150000"/>
              </a:lnSpc>
            </a:pPr>
            <a:r>
              <a:rPr lang="en-US" altLang="ko-KR" sz="1200" dirty="0">
                <a:latin typeface="Arial" panose="020B0604020202020204" pitchFamily="34" charset="0"/>
                <a:cs typeface="Arial" panose="020B0604020202020204" pitchFamily="34" charset="0"/>
              </a:rPr>
              <a:t>A: Galaxy S24 series model is 64bit dedicated device and it does not support 32bit dedicated apps, so there may not be searched or can’t be run 32bit dedicated apps. Please check if the apps are supported 64bit to the app developers.</a:t>
            </a:r>
          </a:p>
          <a:p>
            <a:pPr latinLnBrk="1">
              <a:lnSpc>
                <a:spcPct val="150000"/>
              </a:lnSpc>
            </a:pPr>
            <a:endParaRPr lang="en-US" altLang="ko-KR" sz="1200" dirty="0">
              <a:latin typeface="Arial" panose="020B0604020202020204" pitchFamily="34" charset="0"/>
              <a:cs typeface="Arial" panose="020B0604020202020204" pitchFamily="34" charset="0"/>
            </a:endParaRPr>
          </a:p>
        </p:txBody>
      </p:sp>
      <p:sp>
        <p:nvSpPr>
          <p:cNvPr id="4" name="슬라이드 번호 개체 틀 3"/>
          <p:cNvSpPr>
            <a:spLocks noGrp="1"/>
          </p:cNvSpPr>
          <p:nvPr>
            <p:ph type="sldNum" sz="quarter" idx="11"/>
          </p:nvPr>
        </p:nvSpPr>
        <p:spPr/>
        <p:txBody>
          <a:bodyPr/>
          <a:lstStyle/>
          <a:p>
            <a:pPr>
              <a:defRPr/>
            </a:pPr>
            <a:fld id="{85C512E5-9A75-4191-873E-3C8C8CC18DB3}" type="slidenum">
              <a:rPr lang="en-US" altLang="ko-KR" smtClean="0"/>
              <a:pPr>
                <a:defRPr/>
              </a:pPr>
              <a:t>60</a:t>
            </a:fld>
            <a:endParaRPr lang="en-US" dirty="0"/>
          </a:p>
        </p:txBody>
      </p:sp>
      <p:sp>
        <p:nvSpPr>
          <p:cNvPr id="7" name="Title 1"/>
          <p:cNvSpPr>
            <a:spLocks noGrp="1"/>
          </p:cNvSpPr>
          <p:nvPr>
            <p:ph type="title" idx="4294967295"/>
          </p:nvPr>
        </p:nvSpPr>
        <p:spPr>
          <a:xfrm>
            <a:off x="1" y="1"/>
            <a:ext cx="8510154" cy="668867"/>
          </a:xfrm>
        </p:spPr>
        <p:txBody>
          <a:bodyPr vert="horz" lIns="91440" tIns="45720" rIns="91440" bIns="45720" rtlCol="0" anchor="ctr">
            <a:normAutofit/>
          </a:bodyPr>
          <a:lstStyle/>
          <a:p>
            <a:pPr algn="l"/>
            <a:r>
              <a:rPr lang="en-GB" altLang="ko-KR" sz="1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It can’t search certain apps in Play Store / It does not run some apps but it is searched</a:t>
            </a:r>
          </a:p>
        </p:txBody>
      </p:sp>
      <p:sp>
        <p:nvSpPr>
          <p:cNvPr id="6" name="직사각형 5"/>
          <p:cNvSpPr/>
          <p:nvPr/>
        </p:nvSpPr>
        <p:spPr>
          <a:xfrm>
            <a:off x="8209439" y="381789"/>
            <a:ext cx="1696561" cy="23589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000" b="1" dirty="0">
                <a:solidFill>
                  <a:schemeClr val="tx1"/>
                </a:solidFill>
              </a:rPr>
              <a:t>Updated at 2024.1.18</a:t>
            </a:r>
            <a:endParaRPr lang="ko-KR" altLang="en-US" sz="1000" b="1" dirty="0">
              <a:solidFill>
                <a:schemeClr val="tx1"/>
              </a:solidFill>
            </a:endParaRPr>
          </a:p>
        </p:txBody>
      </p:sp>
    </p:spTree>
    <p:extLst>
      <p:ext uri="{BB962C8B-B14F-4D97-AF65-F5344CB8AC3E}">
        <p14:creationId xmlns:p14="http://schemas.microsoft.com/office/powerpoint/2010/main" val="148186562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직사각형 8"/>
          <p:cNvSpPr/>
          <p:nvPr/>
        </p:nvSpPr>
        <p:spPr>
          <a:xfrm>
            <a:off x="9071" y="667660"/>
            <a:ext cx="9858828" cy="6044036"/>
          </a:xfrm>
          <a:prstGeom prst="rect">
            <a:avLst/>
          </a:prstGeom>
          <a:ln>
            <a:noFill/>
          </a:ln>
        </p:spPr>
        <p:txBody>
          <a:bodyPr wrap="square" anchor="t" anchorCtr="0">
            <a:noAutofit/>
          </a:bodyPr>
          <a:lstStyle/>
          <a:p>
            <a:pPr latinLnBrk="1">
              <a:lnSpc>
                <a:spcPct val="150000"/>
              </a:lnSpc>
            </a:pPr>
            <a:r>
              <a:rPr lang="en-US" altLang="ko-KR" sz="1200" b="1" dirty="0">
                <a:latin typeface="Arial" panose="020B0604020202020204" pitchFamily="34" charset="0"/>
                <a:cs typeface="Arial" panose="020B0604020202020204" pitchFamily="34" charset="0"/>
              </a:rPr>
              <a:t>Q: It does not show some photos in certain apps on the device. I have to select certain images and video to use the apps.</a:t>
            </a:r>
          </a:p>
          <a:p>
            <a:pPr latinLnBrk="1">
              <a:lnSpc>
                <a:spcPct val="150000"/>
              </a:lnSpc>
            </a:pPr>
            <a:endParaRPr lang="en-US" altLang="ko-KR" sz="1200" dirty="0">
              <a:latin typeface="Arial" panose="020B0604020202020204" pitchFamily="34" charset="0"/>
              <a:cs typeface="Arial" panose="020B0604020202020204" pitchFamily="34" charset="0"/>
            </a:endParaRPr>
          </a:p>
          <a:p>
            <a:pPr latinLnBrk="1">
              <a:lnSpc>
                <a:spcPct val="150000"/>
              </a:lnSpc>
            </a:pPr>
            <a:r>
              <a:rPr lang="en-US" altLang="ko-KR" sz="1200" dirty="0">
                <a:latin typeface="Arial" panose="020B0604020202020204" pitchFamily="34" charset="0"/>
                <a:cs typeface="Arial" panose="020B0604020202020204" pitchFamily="34" charset="0"/>
              </a:rPr>
              <a:t>A: From One UI 6.0 (Android U OS), the ‘Select photos and videos’ permission is newly added to allow for users to access only photos and videos designated by users in each app for security enhancement.</a:t>
            </a:r>
          </a:p>
          <a:p>
            <a:pPr latinLnBrk="1">
              <a:lnSpc>
                <a:spcPct val="150000"/>
              </a:lnSpc>
            </a:pPr>
            <a:endParaRPr lang="en-US" altLang="ko-KR" sz="600" dirty="0">
              <a:latin typeface="Arial" panose="020B0604020202020204" pitchFamily="34" charset="0"/>
              <a:cs typeface="Arial" panose="020B0604020202020204" pitchFamily="34" charset="0"/>
            </a:endParaRPr>
          </a:p>
          <a:p>
            <a:pPr latinLnBrk="1">
              <a:lnSpc>
                <a:spcPct val="150000"/>
              </a:lnSpc>
            </a:pPr>
            <a:r>
              <a:rPr lang="ko-KR" altLang="en-US" sz="1200" dirty="0">
                <a:latin typeface="Arial" panose="020B0604020202020204" pitchFamily="34" charset="0"/>
                <a:cs typeface="Arial" panose="020B0604020202020204" pitchFamily="34" charset="0"/>
              </a:rPr>
              <a:t>① </a:t>
            </a:r>
            <a:r>
              <a:rPr lang="en-US" altLang="ko-KR" sz="1200" dirty="0">
                <a:latin typeface="Arial" panose="020B0604020202020204" pitchFamily="34" charset="0"/>
                <a:cs typeface="Arial" panose="020B0604020202020204" pitchFamily="34" charset="0"/>
              </a:rPr>
              <a:t>To set the app to access all photos and videos : It comes from that Photos and videos permission is set to ‘Ask every time’, so you can set it ‘Always allow all’.</a:t>
            </a:r>
          </a:p>
          <a:p>
            <a:pPr latinLnBrk="1">
              <a:lnSpc>
                <a:spcPct val="150000"/>
              </a:lnSpc>
            </a:pPr>
            <a:r>
              <a:rPr lang="en-US" altLang="ko-KR" sz="1200" dirty="0">
                <a:latin typeface="Arial" panose="020B0604020202020204" pitchFamily="34" charset="0"/>
                <a:cs typeface="Arial" panose="020B0604020202020204" pitchFamily="34" charset="0"/>
              </a:rPr>
              <a:t>* Path : Settings &gt; Apps &gt; select app &gt; Permissions &gt; Photos and videos &gt; set to Always allow all</a:t>
            </a:r>
          </a:p>
          <a:p>
            <a:pPr latinLnBrk="1">
              <a:lnSpc>
                <a:spcPct val="150000"/>
              </a:lnSpc>
            </a:pPr>
            <a:endParaRPr lang="en-US" altLang="ko-KR" sz="600" dirty="0">
              <a:latin typeface="Arial" panose="020B0604020202020204" pitchFamily="34" charset="0"/>
              <a:cs typeface="Arial" panose="020B0604020202020204" pitchFamily="34" charset="0"/>
            </a:endParaRPr>
          </a:p>
          <a:p>
            <a:pPr latinLnBrk="1">
              <a:lnSpc>
                <a:spcPct val="150000"/>
              </a:lnSpc>
            </a:pPr>
            <a:r>
              <a:rPr lang="ko-KR" altLang="en-US" sz="1200" dirty="0">
                <a:latin typeface="Arial" panose="020B0604020202020204" pitchFamily="34" charset="0"/>
                <a:cs typeface="Arial" panose="020B0604020202020204" pitchFamily="34" charset="0"/>
              </a:rPr>
              <a:t>② </a:t>
            </a:r>
            <a:r>
              <a:rPr lang="en-US" altLang="ko-KR" sz="1200" dirty="0">
                <a:latin typeface="Arial" panose="020B0604020202020204" pitchFamily="34" charset="0"/>
                <a:cs typeface="Arial" panose="020B0604020202020204" pitchFamily="34" charset="0"/>
              </a:rPr>
              <a:t>To set the app to access designated photos and videos : You can set ‘Select photos and videos’ option through each app settings for permissions. (When attaching photos or entering the apps at the first time, you can set the options)</a:t>
            </a:r>
          </a:p>
          <a:p>
            <a:pPr latinLnBrk="1">
              <a:lnSpc>
                <a:spcPct val="150000"/>
              </a:lnSpc>
            </a:pPr>
            <a:endParaRPr lang="en-US" altLang="ko-KR" sz="1200" dirty="0">
              <a:latin typeface="Arial" panose="020B0604020202020204" pitchFamily="34" charset="0"/>
              <a:cs typeface="Arial" panose="020B0604020202020204" pitchFamily="34" charset="0"/>
            </a:endParaRPr>
          </a:p>
        </p:txBody>
      </p:sp>
      <p:sp>
        <p:nvSpPr>
          <p:cNvPr id="4" name="슬라이드 번호 개체 틀 3"/>
          <p:cNvSpPr>
            <a:spLocks noGrp="1"/>
          </p:cNvSpPr>
          <p:nvPr>
            <p:ph type="sldNum" sz="quarter" idx="11"/>
          </p:nvPr>
        </p:nvSpPr>
        <p:spPr/>
        <p:txBody>
          <a:bodyPr/>
          <a:lstStyle/>
          <a:p>
            <a:pPr>
              <a:defRPr/>
            </a:pPr>
            <a:fld id="{85C512E5-9A75-4191-873E-3C8C8CC18DB3}" type="slidenum">
              <a:rPr lang="en-US" altLang="ko-KR" smtClean="0"/>
              <a:pPr>
                <a:defRPr/>
              </a:pPr>
              <a:t>61</a:t>
            </a:fld>
            <a:endParaRPr lang="en-US" dirty="0"/>
          </a:p>
        </p:txBody>
      </p:sp>
      <p:sp>
        <p:nvSpPr>
          <p:cNvPr id="7" name="Title 1"/>
          <p:cNvSpPr>
            <a:spLocks noGrp="1"/>
          </p:cNvSpPr>
          <p:nvPr>
            <p:ph type="title" idx="4294967295"/>
          </p:nvPr>
        </p:nvSpPr>
        <p:spPr>
          <a:xfrm>
            <a:off x="1" y="1"/>
            <a:ext cx="8510154" cy="668867"/>
          </a:xfrm>
        </p:spPr>
        <p:txBody>
          <a:bodyPr vert="horz" lIns="91440" tIns="45720" rIns="91440" bIns="45720" rtlCol="0" anchor="ctr">
            <a:normAutofit/>
          </a:bodyPr>
          <a:lstStyle/>
          <a:p>
            <a:pPr algn="l"/>
            <a:r>
              <a:rPr lang="en-GB" altLang="ko-KR" sz="1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It does not show some photos in certain apps on the device. I have to select certain images and video to use the apps</a:t>
            </a:r>
          </a:p>
        </p:txBody>
      </p:sp>
      <p:sp>
        <p:nvSpPr>
          <p:cNvPr id="6" name="직사각형 5"/>
          <p:cNvSpPr/>
          <p:nvPr/>
        </p:nvSpPr>
        <p:spPr>
          <a:xfrm>
            <a:off x="8209439" y="381789"/>
            <a:ext cx="1696561" cy="23589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000" b="1" dirty="0">
                <a:solidFill>
                  <a:schemeClr val="tx1"/>
                </a:solidFill>
              </a:rPr>
              <a:t>Updated at 2024.1.18</a:t>
            </a:r>
            <a:endParaRPr lang="ko-KR" altLang="en-US" sz="1000" b="1" dirty="0">
              <a:solidFill>
                <a:schemeClr val="tx1"/>
              </a:solidFill>
            </a:endParaRPr>
          </a:p>
        </p:txBody>
      </p:sp>
      <p:pic>
        <p:nvPicPr>
          <p:cNvPr id="2" name="그림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44033" y="3633056"/>
            <a:ext cx="1418742" cy="3073942"/>
          </a:xfrm>
          <a:prstGeom prst="rect">
            <a:avLst/>
          </a:prstGeom>
        </p:spPr>
      </p:pic>
      <p:pic>
        <p:nvPicPr>
          <p:cNvPr id="3" name="그림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77133" y="3633056"/>
            <a:ext cx="1418742" cy="3073942"/>
          </a:xfrm>
          <a:prstGeom prst="rect">
            <a:avLst/>
          </a:prstGeom>
        </p:spPr>
      </p:pic>
      <p:pic>
        <p:nvPicPr>
          <p:cNvPr id="5" name="그림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00708" y="3633056"/>
            <a:ext cx="1418742" cy="3073942"/>
          </a:xfrm>
          <a:prstGeom prst="rect">
            <a:avLst/>
          </a:prstGeom>
        </p:spPr>
      </p:pic>
      <p:sp>
        <p:nvSpPr>
          <p:cNvPr id="10" name="모서리가 둥근 직사각형 9"/>
          <p:cNvSpPr/>
          <p:nvPr/>
        </p:nvSpPr>
        <p:spPr>
          <a:xfrm>
            <a:off x="2562465" y="5517365"/>
            <a:ext cx="418860" cy="216686"/>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 name="모서리가 둥근 직사각형 10"/>
          <p:cNvSpPr/>
          <p:nvPr/>
        </p:nvSpPr>
        <p:spPr>
          <a:xfrm>
            <a:off x="3836218" y="5850740"/>
            <a:ext cx="1097732" cy="18811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2" name="모서리가 둥근 직사각형 11"/>
          <p:cNvSpPr/>
          <p:nvPr/>
        </p:nvSpPr>
        <p:spPr>
          <a:xfrm>
            <a:off x="6473488" y="6255363"/>
            <a:ext cx="498357" cy="26926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nvGrpSpPr>
          <p:cNvPr id="13" name="그룹 12"/>
          <p:cNvGrpSpPr/>
          <p:nvPr/>
        </p:nvGrpSpPr>
        <p:grpSpPr>
          <a:xfrm>
            <a:off x="6589781" y="6290005"/>
            <a:ext cx="517791" cy="579985"/>
            <a:chOff x="2016144" y="4665365"/>
            <a:chExt cx="867756" cy="971986"/>
          </a:xfrm>
        </p:grpSpPr>
        <p:sp>
          <p:nvSpPr>
            <p:cNvPr id="14" name="타원 13"/>
            <p:cNvSpPr/>
            <p:nvPr/>
          </p:nvSpPr>
          <p:spPr>
            <a:xfrm>
              <a:off x="2134236" y="4665365"/>
              <a:ext cx="338507" cy="338507"/>
            </a:xfrm>
            <a:prstGeom prst="ellipse">
              <a:avLst/>
            </a:prstGeom>
            <a:solidFill>
              <a:srgbClr val="FF0000">
                <a:alpha val="3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15" name="Picture 12" descr="손가락 아이콘 에 Selman Icons"/>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1184053">
              <a:off x="2016144" y="4769595"/>
              <a:ext cx="867756" cy="86775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93052119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직사각형 8"/>
          <p:cNvSpPr/>
          <p:nvPr/>
        </p:nvSpPr>
        <p:spPr>
          <a:xfrm>
            <a:off x="9071" y="667660"/>
            <a:ext cx="9858828" cy="6044036"/>
          </a:xfrm>
          <a:prstGeom prst="rect">
            <a:avLst/>
          </a:prstGeom>
          <a:ln>
            <a:noFill/>
          </a:ln>
        </p:spPr>
        <p:txBody>
          <a:bodyPr wrap="square" anchor="t" anchorCtr="0">
            <a:noAutofit/>
          </a:bodyPr>
          <a:lstStyle/>
          <a:p>
            <a:pPr latinLnBrk="1">
              <a:lnSpc>
                <a:spcPct val="150000"/>
              </a:lnSpc>
            </a:pPr>
            <a:r>
              <a:rPr lang="en-US" altLang="ko-KR" sz="1200" b="1" dirty="0">
                <a:latin typeface="Arial" panose="020B0604020202020204" pitchFamily="34" charset="0"/>
                <a:cs typeface="Arial" panose="020B0604020202020204" pitchFamily="34" charset="0"/>
              </a:rPr>
              <a:t>Q: How to use Browsing assist - Summarize or translate texts on the webpages?</a:t>
            </a:r>
          </a:p>
          <a:p>
            <a:pPr latinLnBrk="1">
              <a:lnSpc>
                <a:spcPct val="150000"/>
              </a:lnSpc>
            </a:pPr>
            <a:endParaRPr lang="en-US" altLang="ko-KR" sz="1200" dirty="0">
              <a:latin typeface="Arial" panose="020B0604020202020204" pitchFamily="34" charset="0"/>
              <a:cs typeface="Arial" panose="020B0604020202020204" pitchFamily="34" charset="0"/>
            </a:endParaRPr>
          </a:p>
          <a:p>
            <a:pPr latinLnBrk="1">
              <a:lnSpc>
                <a:spcPct val="150000"/>
              </a:lnSpc>
            </a:pPr>
            <a:r>
              <a:rPr lang="en-US" altLang="ko-KR" sz="1200" dirty="0">
                <a:latin typeface="Arial" panose="020B0604020202020204" pitchFamily="34" charset="0"/>
                <a:cs typeface="Arial" panose="020B0604020202020204" pitchFamily="34" charset="0"/>
              </a:rPr>
              <a:t>A: Samsung Internet newly supports summarizing and translating current webpage, and also highlighting the main contents.</a:t>
            </a:r>
          </a:p>
          <a:p>
            <a:pPr latinLnBrk="1">
              <a:lnSpc>
                <a:spcPct val="150000"/>
              </a:lnSpc>
            </a:pPr>
            <a:r>
              <a:rPr lang="en-US" altLang="ko-KR" sz="1200" dirty="0">
                <a:latin typeface="Arial" panose="020B0604020202020204" pitchFamily="34" charset="0"/>
                <a:cs typeface="Arial" panose="020B0604020202020204" pitchFamily="34" charset="0"/>
              </a:rPr>
              <a:t>You can enable the function in the Samsung Internet setting on the device.</a:t>
            </a:r>
          </a:p>
          <a:p>
            <a:pPr latinLnBrk="1">
              <a:lnSpc>
                <a:spcPct val="150000"/>
              </a:lnSpc>
            </a:pPr>
            <a:endParaRPr lang="en-US" altLang="ko-KR" sz="1200" dirty="0">
              <a:latin typeface="Arial" panose="020B0604020202020204" pitchFamily="34" charset="0"/>
              <a:cs typeface="Arial" panose="020B0604020202020204" pitchFamily="34" charset="0"/>
            </a:endParaRPr>
          </a:p>
          <a:p>
            <a:pPr latinLnBrk="1">
              <a:lnSpc>
                <a:spcPct val="150000"/>
              </a:lnSpc>
            </a:pPr>
            <a:r>
              <a:rPr lang="en-US" altLang="ko-KR" sz="1200" dirty="0">
                <a:latin typeface="Arial" panose="020B0604020202020204" pitchFamily="34" charset="0"/>
                <a:cs typeface="Arial" panose="020B0604020202020204" pitchFamily="34" charset="0"/>
              </a:rPr>
              <a:t>*Path for set(</a:t>
            </a:r>
            <a:r>
              <a:rPr lang="ko-KR" altLang="en-US" sz="1200" dirty="0">
                <a:latin typeface="Arial" panose="020B0604020202020204" pitchFamily="34" charset="0"/>
                <a:cs typeface="Arial" panose="020B0604020202020204" pitchFamily="34" charset="0"/>
              </a:rPr>
              <a:t>①</a:t>
            </a:r>
            <a:r>
              <a:rPr lang="en-US" altLang="ko-KR" sz="1200" dirty="0">
                <a:latin typeface="Arial" panose="020B0604020202020204" pitchFamily="34" charset="0"/>
                <a:cs typeface="Arial" panose="020B0604020202020204" pitchFamily="34" charset="0"/>
              </a:rPr>
              <a:t>) : Samsung Internet &gt; Tools(</a:t>
            </a:r>
            <a:r>
              <a:rPr lang="ko-KR" altLang="en-US" sz="1200" dirty="0">
                <a:latin typeface="Arial" panose="020B0604020202020204" pitchFamily="34" charset="0"/>
                <a:cs typeface="Arial" panose="020B0604020202020204" pitchFamily="34" charset="0"/>
              </a:rPr>
              <a:t>≡</a:t>
            </a:r>
            <a:r>
              <a:rPr lang="en-US" altLang="ko-KR" sz="1200" dirty="0">
                <a:latin typeface="Arial" panose="020B0604020202020204" pitchFamily="34" charset="0"/>
                <a:cs typeface="Arial" panose="020B0604020202020204" pitchFamily="34" charset="0"/>
              </a:rPr>
              <a:t>) &gt; Settings &gt; Browsing assist &gt; turn on ‘Summarize’ or download language packs for offline translation</a:t>
            </a:r>
          </a:p>
          <a:p>
            <a:pPr latinLnBrk="1">
              <a:lnSpc>
                <a:spcPct val="150000"/>
              </a:lnSpc>
            </a:pPr>
            <a:r>
              <a:rPr lang="en-US" altLang="ko-KR" sz="1200" dirty="0">
                <a:latin typeface="Arial" panose="020B0604020202020204" pitchFamily="34" charset="0"/>
                <a:cs typeface="Arial" panose="020B0604020202020204" pitchFamily="34" charset="0"/>
              </a:rPr>
              <a:t>*Path for use(</a:t>
            </a:r>
            <a:r>
              <a:rPr lang="ko-KR" altLang="en-US" sz="1200" dirty="0">
                <a:latin typeface="Arial" panose="020B0604020202020204" pitchFamily="34" charset="0"/>
                <a:cs typeface="Arial" panose="020B0604020202020204" pitchFamily="34" charset="0"/>
              </a:rPr>
              <a:t>②</a:t>
            </a:r>
            <a:r>
              <a:rPr lang="en-US" altLang="ko-KR" sz="1200" dirty="0">
                <a:latin typeface="Arial" panose="020B0604020202020204" pitchFamily="34" charset="0"/>
                <a:cs typeface="Arial" panose="020B0604020202020204" pitchFamily="34" charset="0"/>
              </a:rPr>
              <a:t>) : Samsung Internet &gt; Browsing assist on the bottom tab &gt; select ‘Summarize’ or ‘Translate’ to turn on or use</a:t>
            </a:r>
          </a:p>
          <a:p>
            <a:pPr latinLnBrk="1">
              <a:lnSpc>
                <a:spcPct val="150000"/>
              </a:lnSpc>
            </a:pPr>
            <a:endParaRPr lang="en-US" altLang="ko-KR" sz="1200" dirty="0">
              <a:latin typeface="Arial" panose="020B0604020202020204" pitchFamily="34" charset="0"/>
              <a:cs typeface="Arial" panose="020B0604020202020204" pitchFamily="34" charset="0"/>
            </a:endParaRPr>
          </a:p>
        </p:txBody>
      </p:sp>
      <p:sp>
        <p:nvSpPr>
          <p:cNvPr id="4" name="슬라이드 번호 개체 틀 3"/>
          <p:cNvSpPr>
            <a:spLocks noGrp="1"/>
          </p:cNvSpPr>
          <p:nvPr>
            <p:ph type="sldNum" sz="quarter" idx="11"/>
          </p:nvPr>
        </p:nvSpPr>
        <p:spPr/>
        <p:txBody>
          <a:bodyPr/>
          <a:lstStyle/>
          <a:p>
            <a:pPr>
              <a:defRPr/>
            </a:pPr>
            <a:fld id="{85C512E5-9A75-4191-873E-3C8C8CC18DB3}" type="slidenum">
              <a:rPr lang="en-US" altLang="ko-KR" smtClean="0"/>
              <a:pPr>
                <a:defRPr/>
              </a:pPr>
              <a:t>62</a:t>
            </a:fld>
            <a:endParaRPr lang="en-US" dirty="0"/>
          </a:p>
        </p:txBody>
      </p:sp>
      <p:sp>
        <p:nvSpPr>
          <p:cNvPr id="7" name="Title 1"/>
          <p:cNvSpPr>
            <a:spLocks noGrp="1"/>
          </p:cNvSpPr>
          <p:nvPr>
            <p:ph type="title" idx="4294967295"/>
          </p:nvPr>
        </p:nvSpPr>
        <p:spPr>
          <a:xfrm>
            <a:off x="1" y="1"/>
            <a:ext cx="8510154" cy="668867"/>
          </a:xfrm>
        </p:spPr>
        <p:txBody>
          <a:bodyPr vert="horz" lIns="91440" tIns="45720" rIns="91440" bIns="45720" rtlCol="0" anchor="ctr">
            <a:normAutofit/>
          </a:bodyPr>
          <a:lstStyle/>
          <a:p>
            <a:pPr algn="l"/>
            <a:r>
              <a:rPr lang="en-GB" altLang="ko-KR" sz="1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[Advanced Intelligence][Samsung Internet]</a:t>
            </a:r>
            <a:br>
              <a:rPr lang="en-GB" altLang="ko-KR" sz="1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GB" altLang="ko-KR" sz="1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How to use Browsing assist - Summarize or translate texts on the webpages</a:t>
            </a:r>
          </a:p>
        </p:txBody>
      </p:sp>
      <p:sp>
        <p:nvSpPr>
          <p:cNvPr id="6" name="직사각형 5"/>
          <p:cNvSpPr/>
          <p:nvPr/>
        </p:nvSpPr>
        <p:spPr>
          <a:xfrm>
            <a:off x="8209439" y="381789"/>
            <a:ext cx="1696561" cy="23589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000" b="1" dirty="0">
                <a:solidFill>
                  <a:schemeClr val="tx1"/>
                </a:solidFill>
              </a:rPr>
              <a:t>Updated at 2024.1.18</a:t>
            </a:r>
            <a:endParaRPr lang="ko-KR" altLang="en-US" sz="1000" b="1" dirty="0">
              <a:solidFill>
                <a:schemeClr val="tx1"/>
              </a:solidFill>
            </a:endParaRPr>
          </a:p>
        </p:txBody>
      </p:sp>
      <p:sp>
        <p:nvSpPr>
          <p:cNvPr id="33" name="직사각형 32"/>
          <p:cNvSpPr/>
          <p:nvPr/>
        </p:nvSpPr>
        <p:spPr>
          <a:xfrm>
            <a:off x="46092" y="1853861"/>
            <a:ext cx="4159698" cy="246221"/>
          </a:xfrm>
          <a:prstGeom prst="rect">
            <a:avLst/>
          </a:prstGeom>
        </p:spPr>
        <p:txBody>
          <a:bodyPr wrap="square">
            <a:spAutoFit/>
          </a:bodyPr>
          <a:lstStyle/>
          <a:p>
            <a:r>
              <a:rPr lang="en-US" altLang="ko-KR" sz="1000" dirty="0">
                <a:solidFill>
                  <a:srgbClr val="0000FF"/>
                </a:solidFill>
                <a:latin typeface="Arial" panose="020B0604020202020204" pitchFamily="34" charset="0"/>
              </a:rPr>
              <a:t>※ Note : Translation output and its accuracy may vary every time</a:t>
            </a:r>
            <a:endParaRPr lang="ko-KR" altLang="en-US" sz="1000" dirty="0">
              <a:solidFill>
                <a:srgbClr val="0000FF"/>
              </a:solidFill>
            </a:endParaRPr>
          </a:p>
        </p:txBody>
      </p:sp>
      <p:pic>
        <p:nvPicPr>
          <p:cNvPr id="3" name="그림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217" y="3043048"/>
            <a:ext cx="1582616" cy="3429000"/>
          </a:xfrm>
          <a:prstGeom prst="rect">
            <a:avLst/>
          </a:prstGeom>
        </p:spPr>
      </p:pic>
      <p:pic>
        <p:nvPicPr>
          <p:cNvPr id="5" name="그림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66751" y="3023998"/>
            <a:ext cx="1582616" cy="3429000"/>
          </a:xfrm>
          <a:prstGeom prst="rect">
            <a:avLst/>
          </a:prstGeom>
        </p:spPr>
      </p:pic>
      <p:sp>
        <p:nvSpPr>
          <p:cNvPr id="45" name="모서리가 둥근 직사각형 44"/>
          <p:cNvSpPr/>
          <p:nvPr/>
        </p:nvSpPr>
        <p:spPr>
          <a:xfrm>
            <a:off x="5797732" y="5815422"/>
            <a:ext cx="662287" cy="379717"/>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nvGrpSpPr>
          <p:cNvPr id="14" name="그룹 13"/>
          <p:cNvGrpSpPr/>
          <p:nvPr/>
        </p:nvGrpSpPr>
        <p:grpSpPr>
          <a:xfrm>
            <a:off x="662210" y="6094146"/>
            <a:ext cx="517791" cy="579985"/>
            <a:chOff x="2016144" y="4665365"/>
            <a:chExt cx="867756" cy="971986"/>
          </a:xfrm>
        </p:grpSpPr>
        <p:sp>
          <p:nvSpPr>
            <p:cNvPr id="16" name="타원 15"/>
            <p:cNvSpPr/>
            <p:nvPr/>
          </p:nvSpPr>
          <p:spPr>
            <a:xfrm>
              <a:off x="2134236" y="4665365"/>
              <a:ext cx="338507" cy="338507"/>
            </a:xfrm>
            <a:prstGeom prst="ellipse">
              <a:avLst/>
            </a:prstGeom>
            <a:solidFill>
              <a:srgbClr val="FF0000">
                <a:alpha val="3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17" name="Picture 12" descr="손가락 아이콘 에 Selman Icon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1184053">
              <a:off x="2016144" y="4769595"/>
              <a:ext cx="867756" cy="867756"/>
            </a:xfrm>
            <a:prstGeom prst="rect">
              <a:avLst/>
            </a:prstGeom>
            <a:noFill/>
            <a:extLst>
              <a:ext uri="{909E8E84-426E-40DD-AFC4-6F175D3DCCD1}">
                <a14:hiddenFill xmlns:a14="http://schemas.microsoft.com/office/drawing/2010/main">
                  <a:solidFill>
                    <a:srgbClr val="FFFFFF"/>
                  </a:solidFill>
                </a14:hiddenFill>
              </a:ext>
            </a:extLst>
          </p:spPr>
        </p:pic>
      </p:grpSp>
      <p:sp>
        <p:nvSpPr>
          <p:cNvPr id="13" name="타원 12"/>
          <p:cNvSpPr/>
          <p:nvPr/>
        </p:nvSpPr>
        <p:spPr>
          <a:xfrm>
            <a:off x="690612" y="6046402"/>
            <a:ext cx="284177" cy="28417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0" name="타원 69"/>
          <p:cNvSpPr/>
          <p:nvPr/>
        </p:nvSpPr>
        <p:spPr>
          <a:xfrm>
            <a:off x="872984" y="6427575"/>
            <a:ext cx="174943" cy="17494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800" b="1" dirty="0"/>
              <a:t>2</a:t>
            </a:r>
            <a:endParaRPr lang="ko-KR" altLang="en-US" b="1" dirty="0"/>
          </a:p>
        </p:txBody>
      </p:sp>
      <p:cxnSp>
        <p:nvCxnSpPr>
          <p:cNvPr id="72" name="직선 화살표 연결선 71"/>
          <p:cNvCxnSpPr>
            <a:endCxn id="45" idx="1"/>
          </p:cNvCxnSpPr>
          <p:nvPr/>
        </p:nvCxnSpPr>
        <p:spPr>
          <a:xfrm flipV="1">
            <a:off x="1044444" y="6005281"/>
            <a:ext cx="4753288" cy="463504"/>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8" name="그림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22421" y="3049693"/>
            <a:ext cx="1582616" cy="3429000"/>
          </a:xfrm>
          <a:prstGeom prst="rect">
            <a:avLst/>
          </a:prstGeom>
        </p:spPr>
      </p:pic>
      <p:pic>
        <p:nvPicPr>
          <p:cNvPr id="12" name="그림 11"/>
          <p:cNvPicPr>
            <a:picLocks noChangeAspect="1"/>
          </p:cNvPicPr>
          <p:nvPr/>
        </p:nvPicPr>
        <p:blipFill rotWithShape="1">
          <a:blip r:embed="rId7" cstate="print">
            <a:extLst>
              <a:ext uri="{28A0092B-C50C-407E-A947-70E740481C1C}">
                <a14:useLocalDpi xmlns:a14="http://schemas.microsoft.com/office/drawing/2010/main" val="0"/>
              </a:ext>
            </a:extLst>
          </a:blip>
          <a:srcRect b="32340"/>
          <a:stretch/>
        </p:blipFill>
        <p:spPr>
          <a:xfrm>
            <a:off x="3409616" y="4133188"/>
            <a:ext cx="1592349" cy="2334334"/>
          </a:xfrm>
          <a:prstGeom prst="rect">
            <a:avLst/>
          </a:prstGeom>
        </p:spPr>
      </p:pic>
      <p:pic>
        <p:nvPicPr>
          <p:cNvPr id="40" name="그림 39"/>
          <p:cNvPicPr>
            <a:picLocks noChangeAspect="1"/>
          </p:cNvPicPr>
          <p:nvPr/>
        </p:nvPicPr>
        <p:blipFill rotWithShape="1">
          <a:blip r:embed="rId8"/>
          <a:srcRect b="70324"/>
          <a:stretch/>
        </p:blipFill>
        <p:spPr>
          <a:xfrm>
            <a:off x="3421670" y="3023998"/>
            <a:ext cx="1580295" cy="1014600"/>
          </a:xfrm>
          <a:prstGeom prst="rect">
            <a:avLst/>
          </a:prstGeom>
        </p:spPr>
      </p:pic>
      <p:sp>
        <p:nvSpPr>
          <p:cNvPr id="53" name="타원 52"/>
          <p:cNvSpPr/>
          <p:nvPr/>
        </p:nvSpPr>
        <p:spPr>
          <a:xfrm>
            <a:off x="2497054" y="5789567"/>
            <a:ext cx="369277" cy="36927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0" name="모서리가 둥근 직사각형 59"/>
          <p:cNvSpPr/>
          <p:nvPr/>
        </p:nvSpPr>
        <p:spPr>
          <a:xfrm>
            <a:off x="3423746" y="3756471"/>
            <a:ext cx="1551109" cy="224896"/>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cxnSp>
        <p:nvCxnSpPr>
          <p:cNvPr id="61" name="직선 화살표 연결선 60"/>
          <p:cNvCxnSpPr>
            <a:stCxn id="53" idx="6"/>
          </p:cNvCxnSpPr>
          <p:nvPr/>
        </p:nvCxnSpPr>
        <p:spPr>
          <a:xfrm flipV="1">
            <a:off x="2866331" y="3531298"/>
            <a:ext cx="574389" cy="2442908"/>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3" name="직선 화살표 연결선 62"/>
          <p:cNvCxnSpPr>
            <a:stCxn id="60" idx="2"/>
            <a:endCxn id="12" idx="0"/>
          </p:cNvCxnSpPr>
          <p:nvPr/>
        </p:nvCxnSpPr>
        <p:spPr>
          <a:xfrm>
            <a:off x="4199301" y="3981367"/>
            <a:ext cx="6490" cy="151821"/>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2" name="모서리가 둥근 직사각형 61"/>
          <p:cNvSpPr/>
          <p:nvPr/>
        </p:nvSpPr>
        <p:spPr>
          <a:xfrm>
            <a:off x="3423746" y="5921871"/>
            <a:ext cx="1551109" cy="462331"/>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8" name="직사각형 47"/>
          <p:cNvSpPr/>
          <p:nvPr/>
        </p:nvSpPr>
        <p:spPr>
          <a:xfrm>
            <a:off x="3970239" y="6002065"/>
            <a:ext cx="849913" cy="246221"/>
          </a:xfrm>
          <a:prstGeom prst="rect">
            <a:avLst/>
          </a:prstGeom>
        </p:spPr>
        <p:txBody>
          <a:bodyPr wrap="none">
            <a:spAutoFit/>
          </a:bodyPr>
          <a:lstStyle/>
          <a:p>
            <a:r>
              <a:rPr lang="en-US" altLang="ko-KR" sz="1000" dirty="0">
                <a:latin typeface="Arial" panose="020B0604020202020204" pitchFamily="34" charset="0"/>
                <a:cs typeface="Arial" panose="020B0604020202020204" pitchFamily="34" charset="0"/>
              </a:rPr>
              <a:t>set for each</a:t>
            </a:r>
            <a:endParaRPr lang="ko-KR" altLang="en-US" sz="1000" dirty="0"/>
          </a:p>
        </p:txBody>
      </p:sp>
      <p:sp>
        <p:nvSpPr>
          <p:cNvPr id="51" name="타원 50"/>
          <p:cNvSpPr/>
          <p:nvPr/>
        </p:nvSpPr>
        <p:spPr>
          <a:xfrm>
            <a:off x="1367235" y="6036877"/>
            <a:ext cx="284177" cy="28417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cxnSp>
        <p:nvCxnSpPr>
          <p:cNvPr id="46" name="직선 화살표 연결선 45"/>
          <p:cNvCxnSpPr/>
          <p:nvPr/>
        </p:nvCxnSpPr>
        <p:spPr>
          <a:xfrm flipV="1">
            <a:off x="1641887" y="6094146"/>
            <a:ext cx="240418" cy="8482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65" name="그룹 64"/>
          <p:cNvGrpSpPr/>
          <p:nvPr/>
        </p:nvGrpSpPr>
        <p:grpSpPr>
          <a:xfrm>
            <a:off x="1344683" y="6094146"/>
            <a:ext cx="517791" cy="579985"/>
            <a:chOff x="2016144" y="4665365"/>
            <a:chExt cx="867756" cy="971986"/>
          </a:xfrm>
        </p:grpSpPr>
        <p:sp>
          <p:nvSpPr>
            <p:cNvPr id="66" name="타원 65"/>
            <p:cNvSpPr/>
            <p:nvPr/>
          </p:nvSpPr>
          <p:spPr>
            <a:xfrm>
              <a:off x="2134236" y="4665365"/>
              <a:ext cx="338507" cy="338507"/>
            </a:xfrm>
            <a:prstGeom prst="ellipse">
              <a:avLst/>
            </a:prstGeom>
            <a:solidFill>
              <a:srgbClr val="FF0000">
                <a:alpha val="3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67" name="Picture 12" descr="손가락 아이콘 에 Selman Icon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1184053">
              <a:off x="2016144" y="4769595"/>
              <a:ext cx="867756" cy="867756"/>
            </a:xfrm>
            <a:prstGeom prst="rect">
              <a:avLst/>
            </a:prstGeom>
            <a:noFill/>
            <a:extLst>
              <a:ext uri="{909E8E84-426E-40DD-AFC4-6F175D3DCCD1}">
                <a14:hiddenFill xmlns:a14="http://schemas.microsoft.com/office/drawing/2010/main">
                  <a:solidFill>
                    <a:srgbClr val="FFFFFF"/>
                  </a:solidFill>
                </a14:hiddenFill>
              </a:ext>
            </a:extLst>
          </p:spPr>
        </p:pic>
      </p:grpSp>
      <p:sp>
        <p:nvSpPr>
          <p:cNvPr id="64" name="타원 63"/>
          <p:cNvSpPr/>
          <p:nvPr/>
        </p:nvSpPr>
        <p:spPr>
          <a:xfrm>
            <a:off x="1550652" y="6418050"/>
            <a:ext cx="174943" cy="17494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800" b="1" dirty="0"/>
              <a:t>1</a:t>
            </a:r>
            <a:endParaRPr lang="ko-KR" altLang="en-US" b="1" dirty="0"/>
          </a:p>
        </p:txBody>
      </p:sp>
      <p:pic>
        <p:nvPicPr>
          <p:cNvPr id="77" name="그림 7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316547" y="3023998"/>
            <a:ext cx="1521718" cy="3297056"/>
          </a:xfrm>
          <a:prstGeom prst="rect">
            <a:avLst/>
          </a:prstGeom>
        </p:spPr>
      </p:pic>
      <p:pic>
        <p:nvPicPr>
          <p:cNvPr id="78" name="그림 7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719667" y="3023999"/>
            <a:ext cx="1550863" cy="3360204"/>
          </a:xfrm>
          <a:prstGeom prst="rect">
            <a:avLst/>
          </a:prstGeom>
        </p:spPr>
      </p:pic>
      <p:sp>
        <p:nvSpPr>
          <p:cNvPr id="68" name="직사각형 67"/>
          <p:cNvSpPr/>
          <p:nvPr/>
        </p:nvSpPr>
        <p:spPr>
          <a:xfrm>
            <a:off x="8808560" y="4125037"/>
            <a:ext cx="1067256" cy="400110"/>
          </a:xfrm>
          <a:prstGeom prst="rect">
            <a:avLst/>
          </a:prstGeom>
          <a:solidFill>
            <a:schemeClr val="bg1"/>
          </a:solidFill>
        </p:spPr>
        <p:txBody>
          <a:bodyPr wrap="square">
            <a:spAutoFit/>
          </a:bodyPr>
          <a:lstStyle/>
          <a:p>
            <a:r>
              <a:rPr lang="en-US" altLang="ko-KR" sz="1000" dirty="0">
                <a:latin typeface="Arial" panose="020B0604020202020204" pitchFamily="34" charset="0"/>
                <a:cs typeface="Arial" panose="020B0604020202020204" pitchFamily="34" charset="0"/>
              </a:rPr>
              <a:t>select language to translate</a:t>
            </a:r>
            <a:endParaRPr lang="ko-KR" altLang="en-US" sz="1000" dirty="0"/>
          </a:p>
        </p:txBody>
      </p:sp>
      <p:cxnSp>
        <p:nvCxnSpPr>
          <p:cNvPr id="79" name="직선 화살표 연결선 78"/>
          <p:cNvCxnSpPr>
            <a:endCxn id="78" idx="1"/>
          </p:cNvCxnSpPr>
          <p:nvPr/>
        </p:nvCxnSpPr>
        <p:spPr>
          <a:xfrm flipV="1">
            <a:off x="6412481" y="4704101"/>
            <a:ext cx="307186" cy="1180503"/>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2" name="직선 화살표 연결선 81"/>
          <p:cNvCxnSpPr>
            <a:endCxn id="77" idx="1"/>
          </p:cNvCxnSpPr>
          <p:nvPr/>
        </p:nvCxnSpPr>
        <p:spPr>
          <a:xfrm flipV="1">
            <a:off x="6344225" y="4672526"/>
            <a:ext cx="1972322" cy="1421621"/>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7" name="직사각형 8"/>
          <p:cNvSpPr/>
          <p:nvPr/>
        </p:nvSpPr>
        <p:spPr>
          <a:xfrm>
            <a:off x="32167" y="6555458"/>
            <a:ext cx="6904121" cy="323165"/>
          </a:xfrm>
          <a:prstGeom prst="rect">
            <a:avLst/>
          </a:prstGeom>
          <a:ln>
            <a:noFill/>
          </a:ln>
        </p:spPr>
        <p:txBody>
          <a:bodyPr wrap="square">
            <a:spAutoFit/>
          </a:bodyPr>
          <a:lstStyle/>
          <a:p>
            <a:pPr>
              <a:lnSpc>
                <a:spcPct val="150000"/>
              </a:lnSpc>
            </a:pPr>
            <a:r>
              <a:rPr lang="en-US" altLang="ko-KR" sz="1000" b="1" u="sng" dirty="0">
                <a:solidFill>
                  <a:srgbClr val="0000FF"/>
                </a:solidFill>
                <a:latin typeface="+mn-ea"/>
              </a:rPr>
              <a:t>※ Some of specific option or availability may vary by model code, region or country, carrier and SW version</a:t>
            </a:r>
            <a:endParaRPr lang="ko-KR" altLang="en-US" sz="1000" b="1" u="sng" dirty="0">
              <a:solidFill>
                <a:srgbClr val="0000FF"/>
              </a:solidFill>
              <a:latin typeface="+mn-ea"/>
            </a:endParaRPr>
          </a:p>
        </p:txBody>
      </p:sp>
      <p:sp>
        <p:nvSpPr>
          <p:cNvPr id="42" name="직사각형 41"/>
          <p:cNvSpPr/>
          <p:nvPr/>
        </p:nvSpPr>
        <p:spPr>
          <a:xfrm>
            <a:off x="5677084" y="1470102"/>
            <a:ext cx="4200340" cy="707886"/>
          </a:xfrm>
          <a:prstGeom prst="rect">
            <a:avLst/>
          </a:prstGeom>
        </p:spPr>
        <p:txBody>
          <a:bodyPr wrap="square">
            <a:spAutoFit/>
          </a:bodyPr>
          <a:lstStyle/>
          <a:p>
            <a:r>
              <a:rPr lang="en-US" altLang="ko-KR" sz="1000" dirty="0">
                <a:latin typeface="Arial" panose="020B0604020202020204" pitchFamily="34" charset="0"/>
                <a:cs typeface="Arial" panose="020B0604020202020204" pitchFamily="34" charset="0"/>
              </a:rPr>
              <a:t>- Supported languages for Summary(TBU) : same languages(39) as Auto format in Samsung Notes</a:t>
            </a:r>
          </a:p>
          <a:p>
            <a:r>
              <a:rPr lang="en-US" altLang="ko-KR" sz="1000" dirty="0">
                <a:latin typeface="Arial" panose="020B0604020202020204" pitchFamily="34" charset="0"/>
                <a:cs typeface="Arial" panose="020B0604020202020204" pitchFamily="34" charset="0"/>
              </a:rPr>
              <a:t>  . text limitation : 8,000(Global), 4,300(Korean, Chinese, Japanese)</a:t>
            </a:r>
          </a:p>
          <a:p>
            <a:r>
              <a:rPr lang="en-US" altLang="ko-KR" sz="1000" dirty="0">
                <a:latin typeface="Arial" panose="020B0604020202020204" pitchFamily="34" charset="0"/>
                <a:cs typeface="Arial" panose="020B0604020202020204" pitchFamily="34" charset="0"/>
              </a:rPr>
              <a:t>- Supported languages for Translation(TBU) : 13 languages(17 Locale)</a:t>
            </a:r>
          </a:p>
        </p:txBody>
      </p:sp>
      <p:sp>
        <p:nvSpPr>
          <p:cNvPr id="39" name="타원 38"/>
          <p:cNvSpPr/>
          <p:nvPr/>
        </p:nvSpPr>
        <p:spPr>
          <a:xfrm>
            <a:off x="5940932" y="5653014"/>
            <a:ext cx="174943" cy="17494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800" b="1" dirty="0"/>
              <a:t>2</a:t>
            </a:r>
            <a:endParaRPr lang="ko-KR" altLang="en-US" b="1" dirty="0"/>
          </a:p>
        </p:txBody>
      </p:sp>
      <p:sp>
        <p:nvSpPr>
          <p:cNvPr id="41" name="타원 40"/>
          <p:cNvSpPr/>
          <p:nvPr/>
        </p:nvSpPr>
        <p:spPr>
          <a:xfrm>
            <a:off x="2435421" y="6094146"/>
            <a:ext cx="174943" cy="17494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800" b="1" dirty="0"/>
              <a:t>1</a:t>
            </a:r>
            <a:endParaRPr lang="ko-KR" altLang="en-US" b="1" dirty="0"/>
          </a:p>
        </p:txBody>
      </p:sp>
    </p:spTree>
    <p:extLst>
      <p:ext uri="{BB962C8B-B14F-4D97-AF65-F5344CB8AC3E}">
        <p14:creationId xmlns:p14="http://schemas.microsoft.com/office/powerpoint/2010/main" val="315675323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직사각형 8"/>
          <p:cNvSpPr/>
          <p:nvPr/>
        </p:nvSpPr>
        <p:spPr>
          <a:xfrm>
            <a:off x="9071" y="667660"/>
            <a:ext cx="9858828" cy="6044036"/>
          </a:xfrm>
          <a:prstGeom prst="rect">
            <a:avLst/>
          </a:prstGeom>
          <a:ln>
            <a:noFill/>
          </a:ln>
        </p:spPr>
        <p:txBody>
          <a:bodyPr wrap="square" anchor="t" anchorCtr="0">
            <a:noAutofit/>
          </a:bodyPr>
          <a:lstStyle/>
          <a:p>
            <a:pPr latinLnBrk="1">
              <a:lnSpc>
                <a:spcPct val="150000"/>
              </a:lnSpc>
            </a:pPr>
            <a:r>
              <a:rPr lang="en-US" altLang="ko-KR" sz="1200" b="1" dirty="0">
                <a:latin typeface="Arial" panose="020B0604020202020204" pitchFamily="34" charset="0"/>
                <a:cs typeface="Arial" panose="020B0604020202020204" pitchFamily="34" charset="0"/>
              </a:rPr>
              <a:t>Q: How to use Note assist - Auto format?</a:t>
            </a:r>
          </a:p>
          <a:p>
            <a:pPr latinLnBrk="1">
              <a:lnSpc>
                <a:spcPct val="150000"/>
              </a:lnSpc>
            </a:pPr>
            <a:endParaRPr lang="en-US" altLang="ko-KR" sz="1200" dirty="0">
              <a:latin typeface="Arial" panose="020B0604020202020204" pitchFamily="34" charset="0"/>
              <a:cs typeface="Arial" panose="020B0604020202020204" pitchFamily="34" charset="0"/>
            </a:endParaRPr>
          </a:p>
          <a:p>
            <a:pPr latinLnBrk="1">
              <a:lnSpc>
                <a:spcPct val="150000"/>
              </a:lnSpc>
            </a:pPr>
            <a:r>
              <a:rPr lang="en-US" altLang="ko-KR" sz="1200" dirty="0">
                <a:latin typeface="Arial" panose="020B0604020202020204" pitchFamily="34" charset="0"/>
                <a:cs typeface="Arial" panose="020B0604020202020204" pitchFamily="34" charset="0"/>
              </a:rPr>
              <a:t>A: It organizes text content of Notes automatically into a arranged paragraph format(Headers and bullets or Meeting notes).</a:t>
            </a:r>
          </a:p>
          <a:p>
            <a:pPr latinLnBrk="1">
              <a:lnSpc>
                <a:spcPct val="150000"/>
              </a:lnSpc>
            </a:pPr>
            <a:r>
              <a:rPr lang="en-US" altLang="ko-KR" sz="1200" dirty="0">
                <a:latin typeface="Arial" panose="020B0604020202020204" pitchFamily="34" charset="0"/>
                <a:cs typeface="Arial" panose="020B0604020202020204" pitchFamily="34" charset="0"/>
              </a:rPr>
              <a:t>You can select text content and then select the format to organize through AI menu on the bottom tool area.</a:t>
            </a:r>
          </a:p>
          <a:p>
            <a:pPr latinLnBrk="1">
              <a:lnSpc>
                <a:spcPct val="150000"/>
              </a:lnSpc>
            </a:pPr>
            <a:r>
              <a:rPr lang="en-US" altLang="ko-KR" sz="1200" dirty="0">
                <a:latin typeface="Arial" panose="020B0604020202020204" pitchFamily="34" charset="0"/>
                <a:cs typeface="Arial" panose="020B0604020202020204" pitchFamily="34" charset="0"/>
              </a:rPr>
              <a:t>*Path : Samsung Notes &gt; Note assist &gt; Auto format &gt; select </a:t>
            </a:r>
            <a:r>
              <a:rPr lang="ko-KR" altLang="en-US" sz="1200" dirty="0">
                <a:latin typeface="Arial" panose="020B0604020202020204" pitchFamily="34" charset="0"/>
                <a:cs typeface="Arial" panose="020B0604020202020204" pitchFamily="34" charset="0"/>
              </a:rPr>
              <a:t>①</a:t>
            </a:r>
            <a:r>
              <a:rPr lang="en-US" altLang="ko-KR" sz="1200" dirty="0">
                <a:latin typeface="Arial" panose="020B0604020202020204" pitchFamily="34" charset="0"/>
                <a:cs typeface="Arial" panose="020B0604020202020204" pitchFamily="34" charset="0"/>
              </a:rPr>
              <a:t>‘Headers and bullets’ or </a:t>
            </a:r>
            <a:r>
              <a:rPr lang="ko-KR" altLang="en-US" sz="1200" dirty="0">
                <a:latin typeface="Arial" panose="020B0604020202020204" pitchFamily="34" charset="0"/>
                <a:cs typeface="Arial" panose="020B0604020202020204" pitchFamily="34" charset="0"/>
              </a:rPr>
              <a:t>②</a:t>
            </a:r>
            <a:r>
              <a:rPr lang="en-US" altLang="ko-KR" sz="1200" dirty="0">
                <a:latin typeface="Arial" panose="020B0604020202020204" pitchFamily="34" charset="0"/>
                <a:cs typeface="Arial" panose="020B0604020202020204" pitchFamily="34" charset="0"/>
              </a:rPr>
              <a:t>‘Meeting notes’</a:t>
            </a:r>
          </a:p>
        </p:txBody>
      </p:sp>
      <p:sp>
        <p:nvSpPr>
          <p:cNvPr id="4" name="슬라이드 번호 개체 틀 3"/>
          <p:cNvSpPr>
            <a:spLocks noGrp="1"/>
          </p:cNvSpPr>
          <p:nvPr>
            <p:ph type="sldNum" sz="quarter" idx="11"/>
          </p:nvPr>
        </p:nvSpPr>
        <p:spPr/>
        <p:txBody>
          <a:bodyPr/>
          <a:lstStyle/>
          <a:p>
            <a:pPr>
              <a:defRPr/>
            </a:pPr>
            <a:fld id="{85C512E5-9A75-4191-873E-3C8C8CC18DB3}" type="slidenum">
              <a:rPr lang="en-US" altLang="ko-KR" smtClean="0"/>
              <a:pPr>
                <a:defRPr/>
              </a:pPr>
              <a:t>63</a:t>
            </a:fld>
            <a:endParaRPr lang="en-US" dirty="0"/>
          </a:p>
        </p:txBody>
      </p:sp>
      <p:sp>
        <p:nvSpPr>
          <p:cNvPr id="7" name="Title 1"/>
          <p:cNvSpPr>
            <a:spLocks noGrp="1"/>
          </p:cNvSpPr>
          <p:nvPr>
            <p:ph type="title" idx="4294967295"/>
          </p:nvPr>
        </p:nvSpPr>
        <p:spPr>
          <a:xfrm>
            <a:off x="1" y="1"/>
            <a:ext cx="8510154" cy="668867"/>
          </a:xfrm>
        </p:spPr>
        <p:txBody>
          <a:bodyPr vert="horz" lIns="91440" tIns="45720" rIns="91440" bIns="45720" rtlCol="0" anchor="ctr">
            <a:normAutofit/>
          </a:bodyPr>
          <a:lstStyle/>
          <a:p>
            <a:pPr algn="l"/>
            <a:r>
              <a:rPr lang="en-GB" altLang="ko-KR" sz="1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[Advanced Intelligence][Samsung </a:t>
            </a:r>
            <a:r>
              <a:rPr lang="en-US" altLang="ko-KR" sz="1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Notes</a:t>
            </a:r>
            <a:r>
              <a:rPr lang="en-GB" altLang="ko-KR" sz="1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br>
              <a:rPr lang="en-GB" altLang="ko-KR" sz="1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GB" altLang="ko-KR" sz="1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How to use Note assist - Auto format</a:t>
            </a:r>
          </a:p>
        </p:txBody>
      </p:sp>
      <p:sp>
        <p:nvSpPr>
          <p:cNvPr id="6" name="직사각형 5"/>
          <p:cNvSpPr/>
          <p:nvPr/>
        </p:nvSpPr>
        <p:spPr>
          <a:xfrm>
            <a:off x="8209439" y="381789"/>
            <a:ext cx="1696561" cy="23589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000" b="1" dirty="0">
                <a:solidFill>
                  <a:schemeClr val="tx1"/>
                </a:solidFill>
              </a:rPr>
              <a:t>Updated at 2024.1.18</a:t>
            </a:r>
            <a:endParaRPr lang="ko-KR" altLang="en-US" sz="1000" b="1" dirty="0">
              <a:solidFill>
                <a:schemeClr val="tx1"/>
              </a:solidFill>
            </a:endParaRPr>
          </a:p>
        </p:txBody>
      </p:sp>
      <p:pic>
        <p:nvPicPr>
          <p:cNvPr id="2" name="그림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4903" y="3162300"/>
            <a:ext cx="1477108" cy="3200400"/>
          </a:xfrm>
          <a:prstGeom prst="rect">
            <a:avLst/>
          </a:prstGeom>
        </p:spPr>
      </p:pic>
      <p:pic>
        <p:nvPicPr>
          <p:cNvPr id="5" name="그림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76753" y="3162300"/>
            <a:ext cx="1477108" cy="3200400"/>
          </a:xfrm>
          <a:prstGeom prst="rect">
            <a:avLst/>
          </a:prstGeom>
        </p:spPr>
      </p:pic>
      <p:pic>
        <p:nvPicPr>
          <p:cNvPr id="11" name="그림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24803" y="3162300"/>
            <a:ext cx="1477108" cy="3200400"/>
          </a:xfrm>
          <a:prstGeom prst="rect">
            <a:avLst/>
          </a:prstGeom>
        </p:spPr>
      </p:pic>
      <p:sp>
        <p:nvSpPr>
          <p:cNvPr id="12" name="모서리가 둥근 직사각형 11"/>
          <p:cNvSpPr/>
          <p:nvPr/>
        </p:nvSpPr>
        <p:spPr>
          <a:xfrm>
            <a:off x="733699" y="4791075"/>
            <a:ext cx="238333" cy="248384"/>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4" name="모서리가 둥근 직사각형 13"/>
          <p:cNvSpPr/>
          <p:nvPr/>
        </p:nvSpPr>
        <p:spPr>
          <a:xfrm>
            <a:off x="4248149" y="3933091"/>
            <a:ext cx="748561" cy="373826"/>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8" name="타원 17"/>
          <p:cNvSpPr/>
          <p:nvPr/>
        </p:nvSpPr>
        <p:spPr>
          <a:xfrm>
            <a:off x="4874796" y="3858073"/>
            <a:ext cx="188135" cy="188135"/>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800" b="1" dirty="0"/>
              <a:t>1</a:t>
            </a:r>
            <a:endParaRPr lang="ko-KR" altLang="en-US" b="1" dirty="0"/>
          </a:p>
        </p:txBody>
      </p:sp>
      <p:sp>
        <p:nvSpPr>
          <p:cNvPr id="19" name="타원 18"/>
          <p:cNvSpPr/>
          <p:nvPr/>
        </p:nvSpPr>
        <p:spPr>
          <a:xfrm>
            <a:off x="4892663" y="4137832"/>
            <a:ext cx="188135" cy="188135"/>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800" b="1" dirty="0"/>
              <a:t>2</a:t>
            </a:r>
            <a:endParaRPr lang="ko-KR" altLang="en-US" b="1" dirty="0"/>
          </a:p>
        </p:txBody>
      </p:sp>
      <p:pic>
        <p:nvPicPr>
          <p:cNvPr id="10" name="그림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81728" y="3162300"/>
            <a:ext cx="1477108" cy="3200400"/>
          </a:xfrm>
          <a:prstGeom prst="rect">
            <a:avLst/>
          </a:prstGeom>
        </p:spPr>
      </p:pic>
      <p:cxnSp>
        <p:nvCxnSpPr>
          <p:cNvPr id="24" name="직선 화살표 연결선 23"/>
          <p:cNvCxnSpPr>
            <a:stCxn id="18" idx="6"/>
          </p:cNvCxnSpPr>
          <p:nvPr/>
        </p:nvCxnSpPr>
        <p:spPr>
          <a:xfrm flipV="1">
            <a:off x="5062931" y="3952140"/>
            <a:ext cx="290119" cy="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직선 화살표 연결선 24"/>
          <p:cNvCxnSpPr>
            <a:stCxn id="19" idx="6"/>
            <a:endCxn id="11" idx="1"/>
          </p:cNvCxnSpPr>
          <p:nvPr/>
        </p:nvCxnSpPr>
        <p:spPr>
          <a:xfrm>
            <a:off x="5080798" y="4231900"/>
            <a:ext cx="1944005" cy="53060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8" name="그림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894491" y="3162300"/>
            <a:ext cx="1477108" cy="3200400"/>
          </a:xfrm>
          <a:prstGeom prst="rect">
            <a:avLst/>
          </a:prstGeom>
        </p:spPr>
      </p:pic>
      <p:sp>
        <p:nvSpPr>
          <p:cNvPr id="13" name="모서리가 둥근 직사각형 12"/>
          <p:cNvSpPr/>
          <p:nvPr/>
        </p:nvSpPr>
        <p:spPr>
          <a:xfrm>
            <a:off x="2553664" y="4819650"/>
            <a:ext cx="757122" cy="219809"/>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1" name="직사각형 20"/>
          <p:cNvSpPr/>
          <p:nvPr/>
        </p:nvSpPr>
        <p:spPr>
          <a:xfrm>
            <a:off x="31558" y="2204193"/>
            <a:ext cx="9817291" cy="553998"/>
          </a:xfrm>
          <a:prstGeom prst="rect">
            <a:avLst/>
          </a:prstGeom>
        </p:spPr>
        <p:txBody>
          <a:bodyPr wrap="square">
            <a:spAutoFit/>
          </a:bodyPr>
          <a:lstStyle/>
          <a:p>
            <a:r>
              <a:rPr lang="en-US" altLang="ko-KR" sz="1000" dirty="0">
                <a:latin typeface="Arial" panose="020B0604020202020204" pitchFamily="34" charset="0"/>
                <a:cs typeface="Arial" panose="020B0604020202020204" pitchFamily="34" charset="0"/>
              </a:rPr>
              <a:t>- Supported languages for Auto format, Summarize, Generate Cover (TBU) : English, Portuguese, Spanish, French, Korean, German, Italian, Chinese(Traditional/Simplified),</a:t>
            </a:r>
          </a:p>
          <a:p>
            <a:r>
              <a:rPr lang="en-US" altLang="ko-KR" sz="1000" dirty="0">
                <a:latin typeface="Arial" panose="020B0604020202020204" pitchFamily="34" charset="0"/>
                <a:cs typeface="Arial" panose="020B0604020202020204" pitchFamily="34" charset="0"/>
              </a:rPr>
              <a:t>  Japanese, Russian, Arabic, Hindi, Polish, Thai, Vietnamese, Indonesian, Turkish, Rumanian, Dutch, Swedish, Czech, Danish, Finnish, Hungarian, Ukrainian, Hebrew,</a:t>
            </a:r>
          </a:p>
          <a:p>
            <a:r>
              <a:rPr lang="en-US" altLang="ko-KR" sz="1000" dirty="0">
                <a:latin typeface="Arial" panose="020B0604020202020204" pitchFamily="34" charset="0"/>
                <a:cs typeface="Arial" panose="020B0604020202020204" pitchFamily="34" charset="0"/>
              </a:rPr>
              <a:t>  Greek, Serbian, Bulgarian, Croatian, Norwegian, Slovak, Lithuanian, Slovenian, Latvian, Estonian, Bengali, Swahili(Africa)</a:t>
            </a:r>
            <a:endParaRPr lang="ko-KR" altLang="en-US" sz="1000" dirty="0"/>
          </a:p>
        </p:txBody>
      </p:sp>
    </p:spTree>
    <p:extLst>
      <p:ext uri="{BB962C8B-B14F-4D97-AF65-F5344CB8AC3E}">
        <p14:creationId xmlns:p14="http://schemas.microsoft.com/office/powerpoint/2010/main" val="70711734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직사각형 8"/>
          <p:cNvSpPr/>
          <p:nvPr/>
        </p:nvSpPr>
        <p:spPr>
          <a:xfrm>
            <a:off x="9071" y="667660"/>
            <a:ext cx="9858828" cy="6044036"/>
          </a:xfrm>
          <a:prstGeom prst="rect">
            <a:avLst/>
          </a:prstGeom>
          <a:ln>
            <a:noFill/>
          </a:ln>
        </p:spPr>
        <p:txBody>
          <a:bodyPr wrap="square" anchor="t" anchorCtr="0">
            <a:noAutofit/>
          </a:bodyPr>
          <a:lstStyle/>
          <a:p>
            <a:pPr latinLnBrk="1">
              <a:lnSpc>
                <a:spcPct val="150000"/>
              </a:lnSpc>
            </a:pPr>
            <a:r>
              <a:rPr lang="en-US" altLang="ko-KR" sz="1200" b="1" dirty="0">
                <a:latin typeface="Arial" panose="020B0604020202020204" pitchFamily="34" charset="0"/>
                <a:cs typeface="Arial" panose="020B0604020202020204" pitchFamily="34" charset="0"/>
              </a:rPr>
              <a:t>Q: How to use Note assist - Summarize?</a:t>
            </a:r>
          </a:p>
          <a:p>
            <a:pPr latinLnBrk="1">
              <a:lnSpc>
                <a:spcPct val="150000"/>
              </a:lnSpc>
            </a:pPr>
            <a:endParaRPr lang="en-US" altLang="ko-KR" sz="1200" dirty="0">
              <a:latin typeface="Arial" panose="020B0604020202020204" pitchFamily="34" charset="0"/>
              <a:cs typeface="Arial" panose="020B0604020202020204" pitchFamily="34" charset="0"/>
            </a:endParaRPr>
          </a:p>
          <a:p>
            <a:pPr latinLnBrk="1">
              <a:lnSpc>
                <a:spcPct val="150000"/>
              </a:lnSpc>
            </a:pPr>
            <a:r>
              <a:rPr lang="en-US" altLang="ko-KR" sz="1200" dirty="0">
                <a:latin typeface="Arial" panose="020B0604020202020204" pitchFamily="34" charset="0"/>
                <a:cs typeface="Arial" panose="020B0604020202020204" pitchFamily="34" charset="0"/>
              </a:rPr>
              <a:t>A: It provides summarized context of the note’s content. </a:t>
            </a:r>
          </a:p>
          <a:p>
            <a:pPr latinLnBrk="1">
              <a:lnSpc>
                <a:spcPct val="150000"/>
              </a:lnSpc>
            </a:pPr>
            <a:r>
              <a:rPr lang="en-US" altLang="ko-KR" sz="1200" dirty="0">
                <a:latin typeface="Arial" panose="020B0604020202020204" pitchFamily="34" charset="0"/>
                <a:cs typeface="Arial" panose="020B0604020202020204" pitchFamily="34" charset="0"/>
              </a:rPr>
              <a:t>*Path : Samsung Notes &gt; Note assist &gt; Summarize</a:t>
            </a:r>
          </a:p>
        </p:txBody>
      </p:sp>
      <p:sp>
        <p:nvSpPr>
          <p:cNvPr id="4" name="슬라이드 번호 개체 틀 3"/>
          <p:cNvSpPr>
            <a:spLocks noGrp="1"/>
          </p:cNvSpPr>
          <p:nvPr>
            <p:ph type="sldNum" sz="quarter" idx="11"/>
          </p:nvPr>
        </p:nvSpPr>
        <p:spPr/>
        <p:txBody>
          <a:bodyPr/>
          <a:lstStyle/>
          <a:p>
            <a:pPr>
              <a:defRPr/>
            </a:pPr>
            <a:fld id="{85C512E5-9A75-4191-873E-3C8C8CC18DB3}" type="slidenum">
              <a:rPr lang="en-US" altLang="ko-KR" smtClean="0"/>
              <a:pPr>
                <a:defRPr/>
              </a:pPr>
              <a:t>64</a:t>
            </a:fld>
            <a:endParaRPr lang="en-US" dirty="0"/>
          </a:p>
        </p:txBody>
      </p:sp>
      <p:sp>
        <p:nvSpPr>
          <p:cNvPr id="7" name="Title 1"/>
          <p:cNvSpPr>
            <a:spLocks noGrp="1"/>
          </p:cNvSpPr>
          <p:nvPr>
            <p:ph type="title" idx="4294967295"/>
          </p:nvPr>
        </p:nvSpPr>
        <p:spPr>
          <a:xfrm>
            <a:off x="1" y="1"/>
            <a:ext cx="8510154" cy="668867"/>
          </a:xfrm>
        </p:spPr>
        <p:txBody>
          <a:bodyPr vert="horz" lIns="91440" tIns="45720" rIns="91440" bIns="45720" rtlCol="0" anchor="ctr">
            <a:normAutofit/>
          </a:bodyPr>
          <a:lstStyle/>
          <a:p>
            <a:pPr algn="l"/>
            <a:r>
              <a:rPr lang="en-GB" altLang="ko-KR" sz="1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[Advanced Intelligence][Samsung </a:t>
            </a:r>
            <a:r>
              <a:rPr lang="en-US" altLang="ko-KR" sz="1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Notes</a:t>
            </a:r>
            <a:r>
              <a:rPr lang="en-GB" altLang="ko-KR" sz="1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br>
              <a:rPr lang="en-GB" altLang="ko-KR" sz="1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GB" altLang="ko-KR" sz="1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How to use Note assist - Summarize</a:t>
            </a:r>
          </a:p>
        </p:txBody>
      </p:sp>
      <p:sp>
        <p:nvSpPr>
          <p:cNvPr id="6" name="직사각형 5"/>
          <p:cNvSpPr/>
          <p:nvPr/>
        </p:nvSpPr>
        <p:spPr>
          <a:xfrm>
            <a:off x="8209439" y="381789"/>
            <a:ext cx="1696561" cy="23589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000" b="1" dirty="0">
                <a:solidFill>
                  <a:schemeClr val="tx1"/>
                </a:solidFill>
              </a:rPr>
              <a:t>Updated at 2024.1.18</a:t>
            </a:r>
            <a:endParaRPr lang="ko-KR" altLang="en-US" sz="1000" b="1" dirty="0">
              <a:solidFill>
                <a:schemeClr val="tx1"/>
              </a:solidFill>
            </a:endParaRPr>
          </a:p>
        </p:txBody>
      </p:sp>
      <p:pic>
        <p:nvPicPr>
          <p:cNvPr id="2" name="그림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1102" y="2255295"/>
            <a:ext cx="2014422" cy="4364580"/>
          </a:xfrm>
          <a:prstGeom prst="rect">
            <a:avLst/>
          </a:prstGeom>
        </p:spPr>
      </p:pic>
      <p:sp>
        <p:nvSpPr>
          <p:cNvPr id="12" name="모서리가 둥근 직사각형 11"/>
          <p:cNvSpPr/>
          <p:nvPr/>
        </p:nvSpPr>
        <p:spPr>
          <a:xfrm>
            <a:off x="1754664" y="4501586"/>
            <a:ext cx="238333" cy="248384"/>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8" name="그림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86934" y="2255295"/>
            <a:ext cx="2009190" cy="4353244"/>
          </a:xfrm>
          <a:prstGeom prst="rect">
            <a:avLst/>
          </a:prstGeom>
        </p:spPr>
      </p:pic>
      <p:pic>
        <p:nvPicPr>
          <p:cNvPr id="5" name="그림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82741" y="2246861"/>
            <a:ext cx="2016975" cy="4370112"/>
          </a:xfrm>
          <a:prstGeom prst="rect">
            <a:avLst/>
          </a:prstGeom>
        </p:spPr>
      </p:pic>
      <p:sp>
        <p:nvSpPr>
          <p:cNvPr id="13" name="모서리가 둥근 직사각형 12"/>
          <p:cNvSpPr/>
          <p:nvPr/>
        </p:nvSpPr>
        <p:spPr>
          <a:xfrm>
            <a:off x="4321754" y="4799866"/>
            <a:ext cx="964622" cy="229333"/>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360631197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직사각형 8"/>
          <p:cNvSpPr/>
          <p:nvPr/>
        </p:nvSpPr>
        <p:spPr>
          <a:xfrm>
            <a:off x="9071" y="667660"/>
            <a:ext cx="9858828" cy="6044036"/>
          </a:xfrm>
          <a:prstGeom prst="rect">
            <a:avLst/>
          </a:prstGeom>
          <a:ln>
            <a:noFill/>
          </a:ln>
        </p:spPr>
        <p:txBody>
          <a:bodyPr wrap="square" anchor="t" anchorCtr="0">
            <a:noAutofit/>
          </a:bodyPr>
          <a:lstStyle/>
          <a:p>
            <a:pPr latinLnBrk="1">
              <a:lnSpc>
                <a:spcPct val="150000"/>
              </a:lnSpc>
            </a:pPr>
            <a:r>
              <a:rPr lang="en-US" altLang="ko-KR" sz="1200" b="1" dirty="0">
                <a:latin typeface="Arial" panose="020B0604020202020204" pitchFamily="34" charset="0"/>
                <a:cs typeface="Arial" panose="020B0604020202020204" pitchFamily="34" charset="0"/>
              </a:rPr>
              <a:t>Q: How to use Note assist - Generate cover?</a:t>
            </a:r>
          </a:p>
          <a:p>
            <a:pPr latinLnBrk="1">
              <a:lnSpc>
                <a:spcPct val="150000"/>
              </a:lnSpc>
            </a:pPr>
            <a:endParaRPr lang="en-US" altLang="ko-KR" sz="1200" dirty="0">
              <a:latin typeface="Arial" panose="020B0604020202020204" pitchFamily="34" charset="0"/>
              <a:cs typeface="Arial" panose="020B0604020202020204" pitchFamily="34" charset="0"/>
            </a:endParaRPr>
          </a:p>
          <a:p>
            <a:pPr latinLnBrk="1">
              <a:lnSpc>
                <a:spcPct val="150000"/>
              </a:lnSpc>
            </a:pPr>
            <a:r>
              <a:rPr lang="en-US" altLang="ko-KR" sz="1200" dirty="0">
                <a:latin typeface="Arial" panose="020B0604020202020204" pitchFamily="34" charset="0"/>
                <a:cs typeface="Arial" panose="020B0604020202020204" pitchFamily="34" charset="0"/>
              </a:rPr>
              <a:t>A: It provides automatically generated note cover based on contents in the note, and you can set or edit the cover style/color by manual.</a:t>
            </a:r>
          </a:p>
          <a:p>
            <a:pPr latinLnBrk="1">
              <a:lnSpc>
                <a:spcPct val="150000"/>
              </a:lnSpc>
            </a:pPr>
            <a:endParaRPr lang="en-US" altLang="ko-KR" sz="1200" dirty="0">
              <a:latin typeface="Arial" panose="020B0604020202020204" pitchFamily="34" charset="0"/>
              <a:cs typeface="Arial" panose="020B0604020202020204" pitchFamily="34" charset="0"/>
            </a:endParaRPr>
          </a:p>
          <a:p>
            <a:pPr latinLnBrk="1">
              <a:lnSpc>
                <a:spcPct val="150000"/>
              </a:lnSpc>
            </a:pPr>
            <a:r>
              <a:rPr lang="en-US" altLang="ko-KR" sz="1200" dirty="0">
                <a:latin typeface="Arial" panose="020B0604020202020204" pitchFamily="34" charset="0"/>
                <a:cs typeface="Arial" panose="020B0604020202020204" pitchFamily="34" charset="0"/>
              </a:rPr>
              <a:t>*Path : </a:t>
            </a:r>
          </a:p>
          <a:p>
            <a:pPr latinLnBrk="1">
              <a:lnSpc>
                <a:spcPct val="150000"/>
              </a:lnSpc>
            </a:pPr>
            <a:r>
              <a:rPr lang="ko-KR" altLang="en-US" sz="1200" dirty="0">
                <a:latin typeface="Arial" panose="020B0604020202020204" pitchFamily="34" charset="0"/>
                <a:cs typeface="Arial" panose="020B0604020202020204" pitchFamily="34" charset="0"/>
              </a:rPr>
              <a:t>① </a:t>
            </a:r>
            <a:r>
              <a:rPr lang="en-US" altLang="ko-KR" sz="1200" dirty="0">
                <a:latin typeface="Arial" panose="020B0604020202020204" pitchFamily="34" charset="0"/>
                <a:cs typeface="Arial" panose="020B0604020202020204" pitchFamily="34" charset="0"/>
              </a:rPr>
              <a:t>Samsung Notes &gt; press and hold to select Notes file &gt; More on the bottom &gt; Generate cover</a:t>
            </a:r>
          </a:p>
          <a:p>
            <a:pPr latinLnBrk="1">
              <a:lnSpc>
                <a:spcPct val="150000"/>
              </a:lnSpc>
            </a:pPr>
            <a:r>
              <a:rPr lang="ko-KR" altLang="en-US" sz="1200" dirty="0">
                <a:latin typeface="Arial" panose="020B0604020202020204" pitchFamily="34" charset="0"/>
                <a:cs typeface="Arial" panose="020B0604020202020204" pitchFamily="34" charset="0"/>
              </a:rPr>
              <a:t>② </a:t>
            </a:r>
            <a:r>
              <a:rPr lang="en-US" altLang="ko-KR" sz="1200" dirty="0">
                <a:latin typeface="Arial" panose="020B0604020202020204" pitchFamily="34" charset="0"/>
                <a:cs typeface="Arial" panose="020B0604020202020204" pitchFamily="34" charset="0"/>
              </a:rPr>
              <a:t>Samsung Notes &gt; tab to enter Notes file &gt; More options on the top &gt; Edit cover &gt; turn On &gt; Generate cover</a:t>
            </a:r>
          </a:p>
          <a:p>
            <a:pPr latinLnBrk="1">
              <a:lnSpc>
                <a:spcPct val="150000"/>
              </a:lnSpc>
            </a:pPr>
            <a:r>
              <a:rPr lang="ko-KR" altLang="en-US" sz="1200" dirty="0">
                <a:latin typeface="Arial" panose="020B0604020202020204" pitchFamily="34" charset="0"/>
                <a:cs typeface="Arial" panose="020B0604020202020204" pitchFamily="34" charset="0"/>
              </a:rPr>
              <a:t>③ </a:t>
            </a:r>
            <a:r>
              <a:rPr lang="en-US" altLang="ko-KR" sz="1200" dirty="0">
                <a:latin typeface="Arial" panose="020B0604020202020204" pitchFamily="34" charset="0"/>
                <a:cs typeface="Arial" panose="020B0604020202020204" pitchFamily="34" charset="0"/>
              </a:rPr>
              <a:t>Samsung Notes &gt; select Notes &gt; tab on Title area &gt; Generate cover</a:t>
            </a:r>
          </a:p>
          <a:p>
            <a:pPr latinLnBrk="1">
              <a:lnSpc>
                <a:spcPct val="150000"/>
              </a:lnSpc>
            </a:pPr>
            <a:endParaRPr lang="en-US" altLang="ko-KR" sz="1200" dirty="0">
              <a:latin typeface="Arial" panose="020B0604020202020204" pitchFamily="34" charset="0"/>
              <a:cs typeface="Arial" panose="020B0604020202020204" pitchFamily="34" charset="0"/>
            </a:endParaRPr>
          </a:p>
        </p:txBody>
      </p:sp>
      <p:sp>
        <p:nvSpPr>
          <p:cNvPr id="4" name="슬라이드 번호 개체 틀 3"/>
          <p:cNvSpPr>
            <a:spLocks noGrp="1"/>
          </p:cNvSpPr>
          <p:nvPr>
            <p:ph type="sldNum" sz="quarter" idx="11"/>
          </p:nvPr>
        </p:nvSpPr>
        <p:spPr/>
        <p:txBody>
          <a:bodyPr/>
          <a:lstStyle/>
          <a:p>
            <a:pPr>
              <a:defRPr/>
            </a:pPr>
            <a:fld id="{85C512E5-9A75-4191-873E-3C8C8CC18DB3}" type="slidenum">
              <a:rPr lang="en-US" altLang="ko-KR" smtClean="0"/>
              <a:pPr>
                <a:defRPr/>
              </a:pPr>
              <a:t>65</a:t>
            </a:fld>
            <a:endParaRPr lang="en-US" dirty="0"/>
          </a:p>
        </p:txBody>
      </p:sp>
      <p:sp>
        <p:nvSpPr>
          <p:cNvPr id="7" name="Title 1"/>
          <p:cNvSpPr>
            <a:spLocks noGrp="1"/>
          </p:cNvSpPr>
          <p:nvPr>
            <p:ph type="title" idx="4294967295"/>
          </p:nvPr>
        </p:nvSpPr>
        <p:spPr>
          <a:xfrm>
            <a:off x="1" y="1"/>
            <a:ext cx="8510154" cy="668867"/>
          </a:xfrm>
        </p:spPr>
        <p:txBody>
          <a:bodyPr vert="horz" lIns="91440" tIns="45720" rIns="91440" bIns="45720" rtlCol="0" anchor="ctr">
            <a:normAutofit/>
          </a:bodyPr>
          <a:lstStyle/>
          <a:p>
            <a:pPr algn="l"/>
            <a:r>
              <a:rPr lang="en-GB" altLang="ko-KR" sz="1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[Advanced Intelligence][Samsung </a:t>
            </a:r>
            <a:r>
              <a:rPr lang="en-US" altLang="ko-KR" sz="1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Notes</a:t>
            </a:r>
            <a:r>
              <a:rPr lang="en-GB" altLang="ko-KR" sz="1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br>
              <a:rPr lang="en-GB" altLang="ko-KR" sz="1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GB" altLang="ko-KR" sz="1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How to use Note assist - Generate cover</a:t>
            </a:r>
          </a:p>
        </p:txBody>
      </p:sp>
      <p:sp>
        <p:nvSpPr>
          <p:cNvPr id="6" name="직사각형 5"/>
          <p:cNvSpPr/>
          <p:nvPr/>
        </p:nvSpPr>
        <p:spPr>
          <a:xfrm>
            <a:off x="8209439" y="381789"/>
            <a:ext cx="1696561" cy="23589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000" b="1" dirty="0">
                <a:solidFill>
                  <a:schemeClr val="tx1"/>
                </a:solidFill>
              </a:rPr>
              <a:t>Updated at 2024.1.18</a:t>
            </a:r>
            <a:endParaRPr lang="ko-KR" altLang="en-US" sz="1000" b="1" dirty="0">
              <a:solidFill>
                <a:schemeClr val="tx1"/>
              </a:solidFill>
            </a:endParaRPr>
          </a:p>
        </p:txBody>
      </p:sp>
      <p:pic>
        <p:nvPicPr>
          <p:cNvPr id="2" name="그림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4775" y="3011298"/>
            <a:ext cx="1705708" cy="3695700"/>
          </a:xfrm>
          <a:prstGeom prst="rect">
            <a:avLst/>
          </a:prstGeom>
        </p:spPr>
      </p:pic>
      <p:pic>
        <p:nvPicPr>
          <p:cNvPr id="3" name="그림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19325" y="3011298"/>
            <a:ext cx="1705708" cy="3695700"/>
          </a:xfrm>
          <a:prstGeom prst="rect">
            <a:avLst/>
          </a:prstGeom>
        </p:spPr>
      </p:pic>
      <p:pic>
        <p:nvPicPr>
          <p:cNvPr id="5" name="그림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91025" y="3011298"/>
            <a:ext cx="1705708" cy="3695700"/>
          </a:xfrm>
          <a:prstGeom prst="rect">
            <a:avLst/>
          </a:prstGeom>
        </p:spPr>
      </p:pic>
      <p:pic>
        <p:nvPicPr>
          <p:cNvPr id="10" name="그림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18056" y="3011298"/>
            <a:ext cx="1705708" cy="3695700"/>
          </a:xfrm>
          <a:prstGeom prst="rect">
            <a:avLst/>
          </a:prstGeom>
        </p:spPr>
      </p:pic>
      <p:sp>
        <p:nvSpPr>
          <p:cNvPr id="11" name="타원 10"/>
          <p:cNvSpPr/>
          <p:nvPr/>
        </p:nvSpPr>
        <p:spPr>
          <a:xfrm>
            <a:off x="1696714" y="6512596"/>
            <a:ext cx="196751" cy="196751"/>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800" b="1" dirty="0"/>
              <a:t>1</a:t>
            </a:r>
            <a:endParaRPr lang="ko-KR" altLang="en-US" b="1" dirty="0"/>
          </a:p>
        </p:txBody>
      </p:sp>
      <p:sp>
        <p:nvSpPr>
          <p:cNvPr id="12" name="타원 11"/>
          <p:cNvSpPr/>
          <p:nvPr/>
        </p:nvSpPr>
        <p:spPr>
          <a:xfrm>
            <a:off x="3810737" y="6520876"/>
            <a:ext cx="196751" cy="196751"/>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b="1" dirty="0"/>
              <a:t>2</a:t>
            </a:r>
            <a:endParaRPr lang="ko-KR" altLang="en-US" b="1" dirty="0"/>
          </a:p>
        </p:txBody>
      </p:sp>
      <p:sp>
        <p:nvSpPr>
          <p:cNvPr id="16" name="타원 15"/>
          <p:cNvSpPr/>
          <p:nvPr/>
        </p:nvSpPr>
        <p:spPr>
          <a:xfrm>
            <a:off x="6059560" y="6514833"/>
            <a:ext cx="196751" cy="196751"/>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b="1" dirty="0"/>
              <a:t>3</a:t>
            </a:r>
            <a:endParaRPr lang="ko-KR" altLang="en-US" b="1" dirty="0"/>
          </a:p>
        </p:txBody>
      </p:sp>
      <p:sp>
        <p:nvSpPr>
          <p:cNvPr id="21" name="직사각형 20"/>
          <p:cNvSpPr/>
          <p:nvPr/>
        </p:nvSpPr>
        <p:spPr>
          <a:xfrm>
            <a:off x="6205803" y="3941570"/>
            <a:ext cx="1365502" cy="461665"/>
          </a:xfrm>
          <a:prstGeom prst="rect">
            <a:avLst/>
          </a:prstGeom>
        </p:spPr>
        <p:txBody>
          <a:bodyPr wrap="none">
            <a:spAutoFit/>
          </a:bodyPr>
          <a:lstStyle/>
          <a:p>
            <a:r>
              <a:rPr lang="en-US" altLang="ko-KR" sz="1200" dirty="0"/>
              <a:t>Generate cover </a:t>
            </a:r>
          </a:p>
          <a:p>
            <a:r>
              <a:rPr lang="en-US" altLang="ko-KR" sz="1200" dirty="0"/>
              <a:t>turn On/Off option</a:t>
            </a:r>
            <a:endParaRPr lang="ko-KR" altLang="en-US" sz="1200" dirty="0"/>
          </a:p>
        </p:txBody>
      </p:sp>
      <p:sp>
        <p:nvSpPr>
          <p:cNvPr id="25" name="모서리가 둥근 직사각형 24"/>
          <p:cNvSpPr/>
          <p:nvPr/>
        </p:nvSpPr>
        <p:spPr>
          <a:xfrm>
            <a:off x="1591430" y="6219014"/>
            <a:ext cx="238333" cy="248384"/>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6" name="모서리가 둥근 직사각형 25"/>
          <p:cNvSpPr/>
          <p:nvPr/>
        </p:nvSpPr>
        <p:spPr>
          <a:xfrm>
            <a:off x="825477" y="5958589"/>
            <a:ext cx="964622" cy="229333"/>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7" name="모서리가 둥근 직사각형 26"/>
          <p:cNvSpPr/>
          <p:nvPr/>
        </p:nvSpPr>
        <p:spPr>
          <a:xfrm>
            <a:off x="2760374" y="3509838"/>
            <a:ext cx="1140834" cy="229333"/>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8" name="모서리가 둥근 직사각형 27"/>
          <p:cNvSpPr/>
          <p:nvPr/>
        </p:nvSpPr>
        <p:spPr>
          <a:xfrm>
            <a:off x="4504363" y="3476683"/>
            <a:ext cx="1585798" cy="233971"/>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9" name="모서리가 둥근 직사각형 28"/>
          <p:cNvSpPr/>
          <p:nvPr/>
        </p:nvSpPr>
        <p:spPr>
          <a:xfrm>
            <a:off x="5921105" y="3843169"/>
            <a:ext cx="238333" cy="248384"/>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0" name="모서리가 둥근 직사각형 29"/>
          <p:cNvSpPr/>
          <p:nvPr/>
        </p:nvSpPr>
        <p:spPr>
          <a:xfrm>
            <a:off x="6818055" y="3519363"/>
            <a:ext cx="1692099" cy="233971"/>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cxnSp>
        <p:nvCxnSpPr>
          <p:cNvPr id="14" name="직선 화살표 연결선 13"/>
          <p:cNvCxnSpPr>
            <a:stCxn id="29" idx="3"/>
            <a:endCxn id="30" idx="1"/>
          </p:cNvCxnSpPr>
          <p:nvPr/>
        </p:nvCxnSpPr>
        <p:spPr>
          <a:xfrm flipV="1">
            <a:off x="6159438" y="3636349"/>
            <a:ext cx="658617" cy="331012"/>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5237624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직사각형 8"/>
          <p:cNvSpPr/>
          <p:nvPr/>
        </p:nvSpPr>
        <p:spPr>
          <a:xfrm>
            <a:off x="9071" y="667660"/>
            <a:ext cx="9858828" cy="6044036"/>
          </a:xfrm>
          <a:prstGeom prst="rect">
            <a:avLst/>
          </a:prstGeom>
          <a:ln>
            <a:noFill/>
          </a:ln>
        </p:spPr>
        <p:txBody>
          <a:bodyPr wrap="square" anchor="t" anchorCtr="0">
            <a:noAutofit/>
          </a:bodyPr>
          <a:lstStyle/>
          <a:p>
            <a:pPr latinLnBrk="1">
              <a:lnSpc>
                <a:spcPct val="150000"/>
              </a:lnSpc>
            </a:pPr>
            <a:r>
              <a:rPr lang="en-US" altLang="ko-KR" sz="1200" b="1" dirty="0">
                <a:latin typeface="Arial" panose="020B0604020202020204" pitchFamily="34" charset="0"/>
                <a:cs typeface="Arial" panose="020B0604020202020204" pitchFamily="34" charset="0"/>
              </a:rPr>
              <a:t>Q: How to use View recent memos as text?</a:t>
            </a:r>
          </a:p>
          <a:p>
            <a:pPr latinLnBrk="1">
              <a:lnSpc>
                <a:spcPct val="150000"/>
              </a:lnSpc>
            </a:pPr>
            <a:endParaRPr lang="en-US" altLang="ko-KR" sz="1200" dirty="0">
              <a:latin typeface="Arial" panose="020B0604020202020204" pitchFamily="34" charset="0"/>
              <a:cs typeface="Arial" panose="020B0604020202020204" pitchFamily="34" charset="0"/>
            </a:endParaRPr>
          </a:p>
          <a:p>
            <a:pPr latinLnBrk="1">
              <a:lnSpc>
                <a:spcPct val="150000"/>
              </a:lnSpc>
            </a:pPr>
            <a:r>
              <a:rPr lang="en-US" altLang="ko-KR" sz="1200" dirty="0">
                <a:latin typeface="Arial" panose="020B0604020202020204" pitchFamily="34" charset="0"/>
                <a:cs typeface="Arial" panose="020B0604020202020204" pitchFamily="34" charset="0"/>
              </a:rPr>
              <a:t>A: It provides view with lists of recent screen off memos as text on the Notes.</a:t>
            </a:r>
          </a:p>
          <a:p>
            <a:pPr latinLnBrk="1">
              <a:lnSpc>
                <a:spcPct val="150000"/>
              </a:lnSpc>
            </a:pPr>
            <a:r>
              <a:rPr lang="en-US" altLang="ko-KR" sz="1200" dirty="0">
                <a:latin typeface="Arial" panose="020B0604020202020204" pitchFamily="34" charset="0"/>
                <a:cs typeface="Arial" panose="020B0604020202020204" pitchFamily="34" charset="0"/>
              </a:rPr>
              <a:t>*Path : Samsung Notes &gt; Navigation drawer &gt; Folders &gt; Screen off memos &gt; View recent memos as text</a:t>
            </a:r>
          </a:p>
          <a:p>
            <a:pPr latinLnBrk="1">
              <a:lnSpc>
                <a:spcPct val="150000"/>
              </a:lnSpc>
            </a:pPr>
            <a:endParaRPr lang="en-US" altLang="ko-KR" sz="1200" dirty="0">
              <a:latin typeface="Arial" panose="020B0604020202020204" pitchFamily="34" charset="0"/>
              <a:cs typeface="Arial" panose="020B0604020202020204" pitchFamily="34" charset="0"/>
            </a:endParaRPr>
          </a:p>
        </p:txBody>
      </p:sp>
      <p:sp>
        <p:nvSpPr>
          <p:cNvPr id="4" name="슬라이드 번호 개체 틀 3"/>
          <p:cNvSpPr>
            <a:spLocks noGrp="1"/>
          </p:cNvSpPr>
          <p:nvPr>
            <p:ph type="sldNum" sz="quarter" idx="11"/>
          </p:nvPr>
        </p:nvSpPr>
        <p:spPr/>
        <p:txBody>
          <a:bodyPr/>
          <a:lstStyle/>
          <a:p>
            <a:pPr>
              <a:defRPr/>
            </a:pPr>
            <a:fld id="{85C512E5-9A75-4191-873E-3C8C8CC18DB3}" type="slidenum">
              <a:rPr lang="en-US" altLang="ko-KR" smtClean="0"/>
              <a:pPr>
                <a:defRPr/>
              </a:pPr>
              <a:t>66</a:t>
            </a:fld>
            <a:endParaRPr lang="en-US" dirty="0"/>
          </a:p>
        </p:txBody>
      </p:sp>
      <p:sp>
        <p:nvSpPr>
          <p:cNvPr id="7" name="Title 1"/>
          <p:cNvSpPr>
            <a:spLocks noGrp="1"/>
          </p:cNvSpPr>
          <p:nvPr>
            <p:ph type="title" idx="4294967295"/>
          </p:nvPr>
        </p:nvSpPr>
        <p:spPr>
          <a:xfrm>
            <a:off x="1" y="1"/>
            <a:ext cx="8510154" cy="668867"/>
          </a:xfrm>
        </p:spPr>
        <p:txBody>
          <a:bodyPr vert="horz" lIns="91440" tIns="45720" rIns="91440" bIns="45720" rtlCol="0" anchor="ctr">
            <a:normAutofit/>
          </a:bodyPr>
          <a:lstStyle/>
          <a:p>
            <a:pPr algn="l"/>
            <a:r>
              <a:rPr lang="en-GB" altLang="ko-KR" sz="1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[Advanced Intelligence][Samsung </a:t>
            </a:r>
            <a:r>
              <a:rPr lang="en-US" altLang="ko-KR" sz="1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Notes</a:t>
            </a:r>
            <a:r>
              <a:rPr lang="en-GB" altLang="ko-KR" sz="1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br>
              <a:rPr lang="en-GB" altLang="ko-KR" sz="1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GB" altLang="ko-KR" sz="1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How to use View recent memos as text</a:t>
            </a:r>
          </a:p>
        </p:txBody>
      </p:sp>
      <p:sp>
        <p:nvSpPr>
          <p:cNvPr id="6" name="직사각형 5"/>
          <p:cNvSpPr/>
          <p:nvPr/>
        </p:nvSpPr>
        <p:spPr>
          <a:xfrm>
            <a:off x="8209439" y="381789"/>
            <a:ext cx="1696561" cy="23589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000" b="1" dirty="0">
                <a:solidFill>
                  <a:schemeClr val="tx1"/>
                </a:solidFill>
              </a:rPr>
              <a:t>Updated at 2024.1.18</a:t>
            </a:r>
            <a:endParaRPr lang="ko-KR" altLang="en-US" sz="1000" b="1" dirty="0">
              <a:solidFill>
                <a:schemeClr val="tx1"/>
              </a:solidFill>
            </a:endParaRPr>
          </a:p>
        </p:txBody>
      </p:sp>
      <p:pic>
        <p:nvPicPr>
          <p:cNvPr id="3" name="그림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6969" y="2796921"/>
            <a:ext cx="1806819" cy="3914775"/>
          </a:xfrm>
          <a:prstGeom prst="rect">
            <a:avLst/>
          </a:prstGeom>
        </p:spPr>
      </p:pic>
      <p:pic>
        <p:nvPicPr>
          <p:cNvPr id="5" name="그림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86324" y="2794607"/>
            <a:ext cx="1805719" cy="3912391"/>
          </a:xfrm>
          <a:prstGeom prst="rect">
            <a:avLst/>
          </a:prstGeom>
        </p:spPr>
      </p:pic>
      <p:pic>
        <p:nvPicPr>
          <p:cNvPr id="10" name="그림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49233" y="2792222"/>
            <a:ext cx="1806819" cy="3914775"/>
          </a:xfrm>
          <a:prstGeom prst="rect">
            <a:avLst/>
          </a:prstGeom>
        </p:spPr>
      </p:pic>
      <p:pic>
        <p:nvPicPr>
          <p:cNvPr id="2" name="그림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76721" y="2792223"/>
            <a:ext cx="1806819" cy="3914775"/>
          </a:xfrm>
          <a:prstGeom prst="rect">
            <a:avLst/>
          </a:prstGeom>
        </p:spPr>
      </p:pic>
      <p:sp>
        <p:nvSpPr>
          <p:cNvPr id="11" name="모서리가 둥근 직사각형 10"/>
          <p:cNvSpPr/>
          <p:nvPr/>
        </p:nvSpPr>
        <p:spPr>
          <a:xfrm>
            <a:off x="2668283" y="3023966"/>
            <a:ext cx="238333" cy="248384"/>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2" name="모서리가 둥근 직사각형 11"/>
          <p:cNvSpPr/>
          <p:nvPr/>
        </p:nvSpPr>
        <p:spPr>
          <a:xfrm>
            <a:off x="4944758" y="4366991"/>
            <a:ext cx="1408417" cy="252634"/>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3" name="모서리가 둥근 직사각형 12"/>
          <p:cNvSpPr/>
          <p:nvPr/>
        </p:nvSpPr>
        <p:spPr>
          <a:xfrm>
            <a:off x="7176721" y="3544311"/>
            <a:ext cx="1806819" cy="1189614"/>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5" name="직사각형 14"/>
          <p:cNvSpPr/>
          <p:nvPr/>
        </p:nvSpPr>
        <p:spPr>
          <a:xfrm>
            <a:off x="7774173" y="754052"/>
            <a:ext cx="1988952" cy="23589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000" b="1" dirty="0">
                <a:solidFill>
                  <a:schemeClr val="tx1"/>
                </a:solidFill>
              </a:rPr>
              <a:t>Affected models : S24 Ultra only</a:t>
            </a:r>
            <a:endParaRPr lang="ko-KR" altLang="en-US" sz="1000" b="1" dirty="0">
              <a:solidFill>
                <a:schemeClr val="tx1"/>
              </a:solidFill>
            </a:endParaRPr>
          </a:p>
        </p:txBody>
      </p:sp>
    </p:spTree>
    <p:extLst>
      <p:ext uri="{BB962C8B-B14F-4D97-AF65-F5344CB8AC3E}">
        <p14:creationId xmlns:p14="http://schemas.microsoft.com/office/powerpoint/2010/main" val="265141303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직사각형 8"/>
          <p:cNvSpPr/>
          <p:nvPr/>
        </p:nvSpPr>
        <p:spPr>
          <a:xfrm>
            <a:off x="9071" y="667660"/>
            <a:ext cx="9858828" cy="6044036"/>
          </a:xfrm>
          <a:prstGeom prst="rect">
            <a:avLst/>
          </a:prstGeom>
          <a:ln>
            <a:noFill/>
          </a:ln>
        </p:spPr>
        <p:txBody>
          <a:bodyPr wrap="square" anchor="t" anchorCtr="0">
            <a:noAutofit/>
          </a:bodyPr>
          <a:lstStyle/>
          <a:p>
            <a:pPr latinLnBrk="1">
              <a:lnSpc>
                <a:spcPct val="150000"/>
              </a:lnSpc>
            </a:pPr>
            <a:r>
              <a:rPr lang="en-US" altLang="ko-KR" sz="1200" b="1" dirty="0">
                <a:latin typeface="Arial" panose="020B0604020202020204" pitchFamily="34" charset="0"/>
                <a:cs typeface="Arial" panose="020B0604020202020204" pitchFamily="34" charset="0"/>
              </a:rPr>
              <a:t>Q: How to use Transcript assist - Speech to text and Transformation</a:t>
            </a:r>
          </a:p>
          <a:p>
            <a:pPr latinLnBrk="1">
              <a:lnSpc>
                <a:spcPct val="150000"/>
              </a:lnSpc>
            </a:pPr>
            <a:endParaRPr lang="en-US" altLang="ko-KR" sz="1200" dirty="0">
              <a:latin typeface="Arial" panose="020B0604020202020204" pitchFamily="34" charset="0"/>
              <a:cs typeface="Arial" panose="020B0604020202020204" pitchFamily="34" charset="0"/>
            </a:endParaRPr>
          </a:p>
          <a:p>
            <a:pPr latinLnBrk="1">
              <a:lnSpc>
                <a:spcPct val="150000"/>
              </a:lnSpc>
            </a:pPr>
            <a:r>
              <a:rPr lang="en-US" altLang="ko-KR" sz="1200" dirty="0">
                <a:latin typeface="Arial" panose="020B0604020202020204" pitchFamily="34" charset="0"/>
                <a:cs typeface="Arial" panose="020B0604020202020204" pitchFamily="34" charset="0"/>
              </a:rPr>
              <a:t>A: You can make speech to text file with recorded file and also make transformed file into selected other language. And you can transform the text to another language. It is not a translation of recording language but a transformation of recordings from recorded language to others.</a:t>
            </a:r>
          </a:p>
          <a:p>
            <a:pPr latinLnBrk="1">
              <a:lnSpc>
                <a:spcPct val="150000"/>
              </a:lnSpc>
            </a:pPr>
            <a:r>
              <a:rPr lang="en-US" altLang="ko-KR" sz="1200" dirty="0">
                <a:latin typeface="Arial" panose="020B0604020202020204" pitchFamily="34" charset="0"/>
                <a:cs typeface="Arial" panose="020B0604020202020204" pitchFamily="34" charset="0"/>
              </a:rPr>
              <a:t>*Path: Voice Recorder &gt; select recording files(one or mores) &gt; Transcribe on the bottom menu &gt; select language to transform &gt; tab ‘Transcribe’</a:t>
            </a:r>
          </a:p>
          <a:p>
            <a:pPr latinLnBrk="1">
              <a:lnSpc>
                <a:spcPct val="150000"/>
              </a:lnSpc>
            </a:pPr>
            <a:r>
              <a:rPr lang="en-US" altLang="ko-KR" sz="1200" dirty="0">
                <a:latin typeface="Arial" panose="020B0604020202020204" pitchFamily="34" charset="0"/>
                <a:cs typeface="Arial" panose="020B0604020202020204" pitchFamily="34" charset="0"/>
              </a:rPr>
              <a:t>   - tab the transcribed file to see whole texts</a:t>
            </a:r>
          </a:p>
          <a:p>
            <a:pPr latinLnBrk="1">
              <a:lnSpc>
                <a:spcPct val="150000"/>
              </a:lnSpc>
            </a:pPr>
            <a:r>
              <a:rPr lang="en-US" altLang="ko-KR" sz="1200" dirty="0">
                <a:latin typeface="Arial" panose="020B0604020202020204" pitchFamily="34" charset="0"/>
                <a:cs typeface="Arial" panose="020B0604020202020204" pitchFamily="34" charset="0"/>
              </a:rPr>
              <a:t>   - tab more options to transform to another language</a:t>
            </a:r>
          </a:p>
        </p:txBody>
      </p:sp>
      <p:sp>
        <p:nvSpPr>
          <p:cNvPr id="4" name="슬라이드 번호 개체 틀 3"/>
          <p:cNvSpPr>
            <a:spLocks noGrp="1"/>
          </p:cNvSpPr>
          <p:nvPr>
            <p:ph type="sldNum" sz="quarter" idx="11"/>
          </p:nvPr>
        </p:nvSpPr>
        <p:spPr/>
        <p:txBody>
          <a:bodyPr/>
          <a:lstStyle/>
          <a:p>
            <a:pPr>
              <a:defRPr/>
            </a:pPr>
            <a:fld id="{85C512E5-9A75-4191-873E-3C8C8CC18DB3}" type="slidenum">
              <a:rPr lang="en-US" altLang="ko-KR" smtClean="0"/>
              <a:pPr>
                <a:defRPr/>
              </a:pPr>
              <a:t>67</a:t>
            </a:fld>
            <a:endParaRPr lang="en-US" dirty="0"/>
          </a:p>
        </p:txBody>
      </p:sp>
      <p:sp>
        <p:nvSpPr>
          <p:cNvPr id="7" name="Title 1"/>
          <p:cNvSpPr>
            <a:spLocks noGrp="1"/>
          </p:cNvSpPr>
          <p:nvPr>
            <p:ph type="title" idx="4294967295"/>
          </p:nvPr>
        </p:nvSpPr>
        <p:spPr>
          <a:xfrm>
            <a:off x="1" y="1"/>
            <a:ext cx="8510154" cy="668867"/>
          </a:xfrm>
        </p:spPr>
        <p:txBody>
          <a:bodyPr vert="horz" lIns="91440" tIns="45720" rIns="91440" bIns="45720" rtlCol="0" anchor="ctr">
            <a:normAutofit/>
          </a:bodyPr>
          <a:lstStyle/>
          <a:p>
            <a:pPr algn="l"/>
            <a:r>
              <a:rPr lang="en-GB" altLang="ko-KR" sz="1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[Advanced Intelligence][Voice Recorder]</a:t>
            </a:r>
            <a:br>
              <a:rPr lang="en-GB" altLang="ko-KR" sz="1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GB" altLang="ko-KR" sz="1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How to use Transcript assist - Speech to text and Transformation</a:t>
            </a:r>
          </a:p>
        </p:txBody>
      </p:sp>
      <p:sp>
        <p:nvSpPr>
          <p:cNvPr id="6" name="직사각형 5"/>
          <p:cNvSpPr/>
          <p:nvPr/>
        </p:nvSpPr>
        <p:spPr>
          <a:xfrm>
            <a:off x="8209439" y="381789"/>
            <a:ext cx="1696561" cy="23589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000" b="1" dirty="0">
                <a:solidFill>
                  <a:schemeClr val="tx1"/>
                </a:solidFill>
              </a:rPr>
              <a:t>Updated at 2024.1.18</a:t>
            </a:r>
            <a:endParaRPr lang="ko-KR" altLang="en-US" sz="1000" b="1" dirty="0">
              <a:solidFill>
                <a:schemeClr val="tx1"/>
              </a:solidFill>
            </a:endParaRPr>
          </a:p>
        </p:txBody>
      </p:sp>
      <p:pic>
        <p:nvPicPr>
          <p:cNvPr id="8" name="그림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907" y="2692240"/>
            <a:ext cx="1840671" cy="3988119"/>
          </a:xfrm>
          <a:prstGeom prst="rect">
            <a:avLst/>
          </a:prstGeom>
        </p:spPr>
      </p:pic>
      <p:pic>
        <p:nvPicPr>
          <p:cNvPr id="24" name="그림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29482" y="2692240"/>
            <a:ext cx="1840671" cy="3988119"/>
          </a:xfrm>
          <a:prstGeom prst="rect">
            <a:avLst/>
          </a:prstGeom>
        </p:spPr>
      </p:pic>
      <p:pic>
        <p:nvPicPr>
          <p:cNvPr id="21" name="그림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82107" y="2692240"/>
            <a:ext cx="1840671" cy="3988119"/>
          </a:xfrm>
          <a:prstGeom prst="rect">
            <a:avLst/>
          </a:prstGeom>
        </p:spPr>
      </p:pic>
      <p:pic>
        <p:nvPicPr>
          <p:cNvPr id="23" name="그림 2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53782" y="2692240"/>
            <a:ext cx="1840671" cy="3988119"/>
          </a:xfrm>
          <a:prstGeom prst="rect">
            <a:avLst/>
          </a:prstGeom>
        </p:spPr>
      </p:pic>
      <p:sp>
        <p:nvSpPr>
          <p:cNvPr id="12" name="모서리가 둥근 직사각형 11"/>
          <p:cNvSpPr/>
          <p:nvPr/>
        </p:nvSpPr>
        <p:spPr>
          <a:xfrm>
            <a:off x="4015336" y="5490169"/>
            <a:ext cx="1756814" cy="291505"/>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 name="모서리가 둥근 직사각형 15"/>
          <p:cNvSpPr/>
          <p:nvPr/>
        </p:nvSpPr>
        <p:spPr>
          <a:xfrm>
            <a:off x="2390702" y="6144503"/>
            <a:ext cx="409648" cy="342022"/>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7" name="모서리가 둥근 직사각형 16"/>
          <p:cNvSpPr/>
          <p:nvPr/>
        </p:nvSpPr>
        <p:spPr>
          <a:xfrm>
            <a:off x="118012" y="3192384"/>
            <a:ext cx="1818566" cy="1093866"/>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nvGrpSpPr>
          <p:cNvPr id="13" name="그룹 12"/>
          <p:cNvGrpSpPr/>
          <p:nvPr/>
        </p:nvGrpSpPr>
        <p:grpSpPr>
          <a:xfrm>
            <a:off x="863534" y="3289875"/>
            <a:ext cx="517791" cy="579985"/>
            <a:chOff x="2016144" y="4665365"/>
            <a:chExt cx="867756" cy="971986"/>
          </a:xfrm>
        </p:grpSpPr>
        <p:sp>
          <p:nvSpPr>
            <p:cNvPr id="14" name="타원 13"/>
            <p:cNvSpPr/>
            <p:nvPr/>
          </p:nvSpPr>
          <p:spPr>
            <a:xfrm>
              <a:off x="2134236" y="4665365"/>
              <a:ext cx="338507" cy="338507"/>
            </a:xfrm>
            <a:prstGeom prst="ellipse">
              <a:avLst/>
            </a:prstGeom>
            <a:solidFill>
              <a:srgbClr val="FF0000">
                <a:alpha val="3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15" name="Picture 12" descr="손가락 아이콘 에 Selman Icons"/>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21184053">
              <a:off x="2016144" y="4769595"/>
              <a:ext cx="867756" cy="867756"/>
            </a:xfrm>
            <a:prstGeom prst="rect">
              <a:avLst/>
            </a:prstGeom>
            <a:noFill/>
            <a:extLst>
              <a:ext uri="{909E8E84-426E-40DD-AFC4-6F175D3DCCD1}">
                <a14:hiddenFill xmlns:a14="http://schemas.microsoft.com/office/drawing/2010/main">
                  <a:solidFill>
                    <a:srgbClr val="FFFFFF"/>
                  </a:solidFill>
                </a14:hiddenFill>
              </a:ext>
            </a:extLst>
          </p:spPr>
        </p:pic>
      </p:grpSp>
      <p:sp>
        <p:nvSpPr>
          <p:cNvPr id="18" name="직사각형 17"/>
          <p:cNvSpPr/>
          <p:nvPr/>
        </p:nvSpPr>
        <p:spPr>
          <a:xfrm>
            <a:off x="133645" y="4423794"/>
            <a:ext cx="1830968" cy="553998"/>
          </a:xfrm>
          <a:prstGeom prst="rect">
            <a:avLst/>
          </a:prstGeom>
        </p:spPr>
        <p:txBody>
          <a:bodyPr wrap="square">
            <a:spAutoFit/>
          </a:bodyPr>
          <a:lstStyle/>
          <a:p>
            <a:r>
              <a:rPr lang="ko-KR" altLang="en-US" sz="1000" dirty="0">
                <a:latin typeface="Arial" panose="020B0604020202020204" pitchFamily="34" charset="0"/>
                <a:cs typeface="Arial" panose="020B0604020202020204" pitchFamily="34" charset="0"/>
              </a:rPr>
              <a:t>① </a:t>
            </a:r>
            <a:r>
              <a:rPr lang="en-US" altLang="ko-KR" sz="1000" dirty="0">
                <a:latin typeface="Arial" panose="020B0604020202020204" pitchFamily="34" charset="0"/>
                <a:cs typeface="Arial" panose="020B0604020202020204" pitchFamily="34" charset="0"/>
              </a:rPr>
              <a:t>press and hold or </a:t>
            </a:r>
            <a:r>
              <a:rPr lang="ko-KR" altLang="en-US" sz="1000" dirty="0">
                <a:latin typeface="Arial" panose="020B0604020202020204" pitchFamily="34" charset="0"/>
                <a:cs typeface="Arial" panose="020B0604020202020204" pitchFamily="34" charset="0"/>
              </a:rPr>
              <a:t>② </a:t>
            </a:r>
            <a:r>
              <a:rPr lang="en-US" altLang="ko-KR" sz="1000" dirty="0">
                <a:latin typeface="Arial" panose="020B0604020202020204" pitchFamily="34" charset="0"/>
                <a:cs typeface="Arial" panose="020B0604020202020204" pitchFamily="34" charset="0"/>
              </a:rPr>
              <a:t>tab the recording files to select, then tab Transcribe</a:t>
            </a:r>
            <a:endParaRPr lang="ko-KR" altLang="en-US" sz="1000" dirty="0"/>
          </a:p>
        </p:txBody>
      </p:sp>
      <p:sp>
        <p:nvSpPr>
          <p:cNvPr id="19" name="모서리가 둥근 직사각형 18"/>
          <p:cNvSpPr/>
          <p:nvPr/>
        </p:nvSpPr>
        <p:spPr>
          <a:xfrm>
            <a:off x="4950067" y="6037317"/>
            <a:ext cx="698258" cy="297247"/>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5" name="모서리가 둥근 직사각형 24"/>
          <p:cNvSpPr/>
          <p:nvPr/>
        </p:nvSpPr>
        <p:spPr>
          <a:xfrm>
            <a:off x="5963307" y="3255544"/>
            <a:ext cx="1840216" cy="487781"/>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2" name="그림 1"/>
          <p:cNvPicPr>
            <a:picLocks noChangeAspect="1"/>
          </p:cNvPicPr>
          <p:nvPr/>
        </p:nvPicPr>
        <p:blipFill rotWithShape="1">
          <a:blip r:embed="rId8" cstate="print">
            <a:extLst>
              <a:ext uri="{28A0092B-C50C-407E-A947-70E740481C1C}">
                <a14:useLocalDpi xmlns:a14="http://schemas.microsoft.com/office/drawing/2010/main" val="0"/>
              </a:ext>
            </a:extLst>
          </a:blip>
          <a:srcRect b="66157"/>
          <a:stretch/>
        </p:blipFill>
        <p:spPr>
          <a:xfrm>
            <a:off x="7940331" y="2608023"/>
            <a:ext cx="1898993" cy="1392477"/>
          </a:xfrm>
          <a:prstGeom prst="rect">
            <a:avLst/>
          </a:prstGeom>
        </p:spPr>
      </p:pic>
      <p:grpSp>
        <p:nvGrpSpPr>
          <p:cNvPr id="22" name="그룹 21"/>
          <p:cNvGrpSpPr/>
          <p:nvPr/>
        </p:nvGrpSpPr>
        <p:grpSpPr>
          <a:xfrm>
            <a:off x="7212500" y="3449324"/>
            <a:ext cx="517791" cy="579985"/>
            <a:chOff x="2016144" y="4665365"/>
            <a:chExt cx="867756" cy="971986"/>
          </a:xfrm>
        </p:grpSpPr>
        <p:sp>
          <p:nvSpPr>
            <p:cNvPr id="26" name="타원 25"/>
            <p:cNvSpPr/>
            <p:nvPr/>
          </p:nvSpPr>
          <p:spPr>
            <a:xfrm>
              <a:off x="2134236" y="4665365"/>
              <a:ext cx="338507" cy="338507"/>
            </a:xfrm>
            <a:prstGeom prst="ellipse">
              <a:avLst/>
            </a:prstGeom>
            <a:solidFill>
              <a:srgbClr val="FF0000">
                <a:alpha val="3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27" name="Picture 12" descr="손가락 아이콘 에 Selman Icons"/>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21184053">
              <a:off x="2016144" y="4769595"/>
              <a:ext cx="867756" cy="867756"/>
            </a:xfrm>
            <a:prstGeom prst="rect">
              <a:avLst/>
            </a:prstGeom>
            <a:noFill/>
            <a:extLst>
              <a:ext uri="{909E8E84-426E-40DD-AFC4-6F175D3DCCD1}">
                <a14:hiddenFill xmlns:a14="http://schemas.microsoft.com/office/drawing/2010/main">
                  <a:solidFill>
                    <a:srgbClr val="FFFFFF"/>
                  </a:solidFill>
                </a14:hiddenFill>
              </a:ext>
            </a:extLst>
          </p:spPr>
        </p:pic>
      </p:grpSp>
      <p:pic>
        <p:nvPicPr>
          <p:cNvPr id="3" name="그림 2"/>
          <p:cNvPicPr>
            <a:picLocks noChangeAspect="1"/>
          </p:cNvPicPr>
          <p:nvPr/>
        </p:nvPicPr>
        <p:blipFill rotWithShape="1">
          <a:blip r:embed="rId9" cstate="print">
            <a:extLst>
              <a:ext uri="{28A0092B-C50C-407E-A947-70E740481C1C}">
                <a14:useLocalDpi xmlns:a14="http://schemas.microsoft.com/office/drawing/2010/main" val="0"/>
              </a:ext>
            </a:extLst>
          </a:blip>
          <a:srcRect b="40251"/>
          <a:stretch/>
        </p:blipFill>
        <p:spPr>
          <a:xfrm>
            <a:off x="7939311" y="4138447"/>
            <a:ext cx="1818955" cy="2354721"/>
          </a:xfrm>
          <a:prstGeom prst="rect">
            <a:avLst/>
          </a:prstGeom>
        </p:spPr>
      </p:pic>
      <p:sp>
        <p:nvSpPr>
          <p:cNvPr id="30" name="모서리가 둥근 직사각형 29"/>
          <p:cNvSpPr/>
          <p:nvPr/>
        </p:nvSpPr>
        <p:spPr>
          <a:xfrm>
            <a:off x="9538399" y="2858767"/>
            <a:ext cx="309995" cy="229458"/>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cxnSp>
        <p:nvCxnSpPr>
          <p:cNvPr id="10" name="직선 화살표 연결선 9"/>
          <p:cNvCxnSpPr>
            <a:stCxn id="30" idx="2"/>
            <a:endCxn id="31" idx="0"/>
          </p:cNvCxnSpPr>
          <p:nvPr/>
        </p:nvCxnSpPr>
        <p:spPr>
          <a:xfrm flipH="1">
            <a:off x="9136745" y="3088225"/>
            <a:ext cx="556652" cy="1342959"/>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1" name="모서리가 둥근 직사각형 30"/>
          <p:cNvSpPr/>
          <p:nvPr/>
        </p:nvSpPr>
        <p:spPr>
          <a:xfrm>
            <a:off x="8580092" y="4431184"/>
            <a:ext cx="1113305" cy="265500"/>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 name="직사각형 4"/>
          <p:cNvSpPr/>
          <p:nvPr/>
        </p:nvSpPr>
        <p:spPr>
          <a:xfrm>
            <a:off x="6683865" y="3955171"/>
            <a:ext cx="1400189" cy="400110"/>
          </a:xfrm>
          <a:prstGeom prst="rect">
            <a:avLst/>
          </a:prstGeom>
        </p:spPr>
        <p:txBody>
          <a:bodyPr wrap="square">
            <a:spAutoFit/>
          </a:bodyPr>
          <a:lstStyle/>
          <a:p>
            <a:r>
              <a:rPr lang="en-US" altLang="ko-KR" sz="1000" dirty="0">
                <a:latin typeface="Arial" panose="020B0604020202020204" pitchFamily="34" charset="0"/>
                <a:cs typeface="Arial" panose="020B0604020202020204" pitchFamily="34" charset="0"/>
              </a:rPr>
              <a:t>select to transcribe to another language</a:t>
            </a:r>
            <a:endParaRPr lang="ko-KR" altLang="en-US" sz="1000" dirty="0"/>
          </a:p>
        </p:txBody>
      </p:sp>
      <p:sp>
        <p:nvSpPr>
          <p:cNvPr id="32" name="직사각형 8"/>
          <p:cNvSpPr/>
          <p:nvPr/>
        </p:nvSpPr>
        <p:spPr>
          <a:xfrm>
            <a:off x="32167" y="6555458"/>
            <a:ext cx="6904121" cy="323165"/>
          </a:xfrm>
          <a:prstGeom prst="rect">
            <a:avLst/>
          </a:prstGeom>
          <a:ln>
            <a:noFill/>
          </a:ln>
        </p:spPr>
        <p:txBody>
          <a:bodyPr wrap="square">
            <a:spAutoFit/>
          </a:bodyPr>
          <a:lstStyle/>
          <a:p>
            <a:pPr>
              <a:lnSpc>
                <a:spcPct val="150000"/>
              </a:lnSpc>
            </a:pPr>
            <a:r>
              <a:rPr lang="en-US" altLang="ko-KR" sz="1000" b="1" u="sng" dirty="0">
                <a:solidFill>
                  <a:srgbClr val="0000FF"/>
                </a:solidFill>
                <a:latin typeface="+mn-ea"/>
              </a:rPr>
              <a:t>※ Some of specific option or availability may vary by model code, region or country, carrier and SW version</a:t>
            </a:r>
            <a:endParaRPr lang="ko-KR" altLang="en-US" sz="1000" b="1" u="sng" dirty="0">
              <a:solidFill>
                <a:srgbClr val="0000FF"/>
              </a:solidFill>
              <a:latin typeface="+mn-ea"/>
            </a:endParaRPr>
          </a:p>
        </p:txBody>
      </p:sp>
      <p:sp>
        <p:nvSpPr>
          <p:cNvPr id="33" name="직사각형 32"/>
          <p:cNvSpPr/>
          <p:nvPr/>
        </p:nvSpPr>
        <p:spPr>
          <a:xfrm>
            <a:off x="3918435" y="2053624"/>
            <a:ext cx="5397631" cy="553998"/>
          </a:xfrm>
          <a:prstGeom prst="rect">
            <a:avLst/>
          </a:prstGeom>
        </p:spPr>
        <p:txBody>
          <a:bodyPr wrap="none">
            <a:spAutoFit/>
          </a:bodyPr>
          <a:lstStyle/>
          <a:p>
            <a:r>
              <a:rPr lang="en-US" altLang="ko-KR" sz="1000" dirty="0">
                <a:latin typeface="Arial" panose="020B0604020202020204" pitchFamily="34" charset="0"/>
                <a:cs typeface="Arial" panose="020B0604020202020204" pitchFamily="34" charset="0"/>
              </a:rPr>
              <a:t>- Supported languages for Transcription, Translation (TBU) : English(US/Great Britain/India),</a:t>
            </a:r>
          </a:p>
          <a:p>
            <a:r>
              <a:rPr lang="en-US" altLang="ko-KR" sz="1000" dirty="0">
                <a:latin typeface="Arial" panose="020B0604020202020204" pitchFamily="34" charset="0"/>
                <a:cs typeface="Arial" panose="020B0604020202020204" pitchFamily="34" charset="0"/>
              </a:rPr>
              <a:t>   Portuguese(Brazil), Spanish(Spain/Mexico/US), French(France), Korean, German, Italian, </a:t>
            </a:r>
          </a:p>
          <a:p>
            <a:r>
              <a:rPr lang="en-US" altLang="ko-KR" sz="1000" dirty="0">
                <a:latin typeface="Arial" panose="020B0604020202020204" pitchFamily="34" charset="0"/>
                <a:cs typeface="Arial" panose="020B0604020202020204" pitchFamily="34" charset="0"/>
              </a:rPr>
              <a:t>   Chinese(Simplified), Japanese, Hindi, Polish, Thai, Vietnamese</a:t>
            </a:r>
            <a:endParaRPr lang="ko-KR" altLang="en-US" sz="1000" dirty="0"/>
          </a:p>
        </p:txBody>
      </p:sp>
      <p:pic>
        <p:nvPicPr>
          <p:cNvPr id="11" name="그림 10"/>
          <p:cNvPicPr>
            <a:picLocks noChangeAspect="1"/>
          </p:cNvPicPr>
          <p:nvPr/>
        </p:nvPicPr>
        <p:blipFill rotWithShape="1">
          <a:blip r:embed="rId10" cstate="print">
            <a:extLst>
              <a:ext uri="{28A0092B-C50C-407E-A947-70E740481C1C}">
                <a14:useLocalDpi xmlns:a14="http://schemas.microsoft.com/office/drawing/2010/main" val="0"/>
              </a:ext>
            </a:extLst>
          </a:blip>
          <a:srcRect t="29815" b="37183"/>
          <a:stretch/>
        </p:blipFill>
        <p:spPr>
          <a:xfrm>
            <a:off x="1652770" y="4858780"/>
            <a:ext cx="1341573" cy="959267"/>
          </a:xfrm>
          <a:prstGeom prst="rect">
            <a:avLst/>
          </a:prstGeom>
        </p:spPr>
      </p:pic>
      <p:sp>
        <p:nvSpPr>
          <p:cNvPr id="36" name="타원 35"/>
          <p:cNvSpPr/>
          <p:nvPr/>
        </p:nvSpPr>
        <p:spPr>
          <a:xfrm>
            <a:off x="2800350" y="3297869"/>
            <a:ext cx="193993" cy="19399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800" b="1" dirty="0"/>
              <a:t>1</a:t>
            </a:r>
            <a:endParaRPr lang="ko-KR" altLang="en-US" b="1" dirty="0"/>
          </a:p>
        </p:txBody>
      </p:sp>
      <p:sp>
        <p:nvSpPr>
          <p:cNvPr id="37" name="타원 36"/>
          <p:cNvSpPr/>
          <p:nvPr/>
        </p:nvSpPr>
        <p:spPr>
          <a:xfrm>
            <a:off x="1728541" y="4882076"/>
            <a:ext cx="193993" cy="19399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800" b="1" dirty="0"/>
              <a:t>2</a:t>
            </a:r>
            <a:endParaRPr lang="ko-KR" altLang="en-US" b="1" dirty="0"/>
          </a:p>
        </p:txBody>
      </p:sp>
      <p:sp>
        <p:nvSpPr>
          <p:cNvPr id="38" name="모서리가 둥근 직사각형 37"/>
          <p:cNvSpPr/>
          <p:nvPr/>
        </p:nvSpPr>
        <p:spPr>
          <a:xfrm>
            <a:off x="1948717" y="5597931"/>
            <a:ext cx="765438" cy="178002"/>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269718368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직사각형 8"/>
          <p:cNvSpPr/>
          <p:nvPr/>
        </p:nvSpPr>
        <p:spPr>
          <a:xfrm>
            <a:off x="9071" y="667660"/>
            <a:ext cx="9858828" cy="6044036"/>
          </a:xfrm>
          <a:prstGeom prst="rect">
            <a:avLst/>
          </a:prstGeom>
          <a:ln>
            <a:noFill/>
          </a:ln>
        </p:spPr>
        <p:txBody>
          <a:bodyPr wrap="square" anchor="t" anchorCtr="0">
            <a:noAutofit/>
          </a:bodyPr>
          <a:lstStyle/>
          <a:p>
            <a:pPr latinLnBrk="1">
              <a:lnSpc>
                <a:spcPct val="150000"/>
              </a:lnSpc>
            </a:pPr>
            <a:r>
              <a:rPr lang="en-US" altLang="ko-KR" sz="1200" b="1" dirty="0">
                <a:latin typeface="Arial" panose="020B0604020202020204" pitchFamily="34" charset="0"/>
                <a:cs typeface="Arial" panose="020B0604020202020204" pitchFamily="34" charset="0"/>
              </a:rPr>
              <a:t>Q: How to use Transcript assist - Speech to text and Summary</a:t>
            </a:r>
          </a:p>
          <a:p>
            <a:pPr latinLnBrk="1">
              <a:lnSpc>
                <a:spcPct val="150000"/>
              </a:lnSpc>
            </a:pPr>
            <a:endParaRPr lang="en-US" altLang="ko-KR" sz="1200" dirty="0">
              <a:latin typeface="Arial" panose="020B0604020202020204" pitchFamily="34" charset="0"/>
              <a:cs typeface="Arial" panose="020B0604020202020204" pitchFamily="34" charset="0"/>
            </a:endParaRPr>
          </a:p>
          <a:p>
            <a:pPr latinLnBrk="1">
              <a:lnSpc>
                <a:spcPct val="150000"/>
              </a:lnSpc>
            </a:pPr>
            <a:r>
              <a:rPr lang="en-US" altLang="ko-KR" sz="1200" dirty="0">
                <a:latin typeface="Arial" panose="020B0604020202020204" pitchFamily="34" charset="0"/>
                <a:cs typeface="Arial" panose="020B0604020202020204" pitchFamily="34" charset="0"/>
              </a:rPr>
              <a:t>A: You can make speech to text file with recorded file and it shows text transcript and summarize it.</a:t>
            </a:r>
          </a:p>
          <a:p>
            <a:pPr latinLnBrk="1">
              <a:lnSpc>
                <a:spcPct val="150000"/>
              </a:lnSpc>
            </a:pPr>
            <a:r>
              <a:rPr lang="en-US" altLang="ko-KR" sz="1200" dirty="0">
                <a:latin typeface="Arial" panose="020B0604020202020204" pitchFamily="34" charset="0"/>
                <a:cs typeface="Arial" panose="020B0604020202020204" pitchFamily="34" charset="0"/>
              </a:rPr>
              <a:t>*Path: Voice Recorder &gt; select recording files(one or mores) &gt; Transcribe on the bottom menu &gt; tab ‘Transcribe’ to see the whole transcript, and tab ‘Summary’ to see the summary</a:t>
            </a:r>
          </a:p>
        </p:txBody>
      </p:sp>
      <p:sp>
        <p:nvSpPr>
          <p:cNvPr id="4" name="슬라이드 번호 개체 틀 3"/>
          <p:cNvSpPr>
            <a:spLocks noGrp="1"/>
          </p:cNvSpPr>
          <p:nvPr>
            <p:ph type="sldNum" sz="quarter" idx="11"/>
          </p:nvPr>
        </p:nvSpPr>
        <p:spPr/>
        <p:txBody>
          <a:bodyPr/>
          <a:lstStyle/>
          <a:p>
            <a:pPr>
              <a:defRPr/>
            </a:pPr>
            <a:fld id="{85C512E5-9A75-4191-873E-3C8C8CC18DB3}" type="slidenum">
              <a:rPr lang="en-US" altLang="ko-KR" smtClean="0"/>
              <a:pPr>
                <a:defRPr/>
              </a:pPr>
              <a:t>68</a:t>
            </a:fld>
            <a:endParaRPr lang="en-US" dirty="0"/>
          </a:p>
        </p:txBody>
      </p:sp>
      <p:sp>
        <p:nvSpPr>
          <p:cNvPr id="7" name="Title 1"/>
          <p:cNvSpPr>
            <a:spLocks noGrp="1"/>
          </p:cNvSpPr>
          <p:nvPr>
            <p:ph type="title" idx="4294967295"/>
          </p:nvPr>
        </p:nvSpPr>
        <p:spPr>
          <a:xfrm>
            <a:off x="1" y="1"/>
            <a:ext cx="8510154" cy="668867"/>
          </a:xfrm>
        </p:spPr>
        <p:txBody>
          <a:bodyPr vert="horz" lIns="91440" tIns="45720" rIns="91440" bIns="45720" rtlCol="0" anchor="ctr">
            <a:normAutofit/>
          </a:bodyPr>
          <a:lstStyle/>
          <a:p>
            <a:pPr algn="l"/>
            <a:r>
              <a:rPr lang="en-GB" altLang="ko-KR" sz="1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[Advanced Intelligence][Voice Recorder]</a:t>
            </a:r>
            <a:br>
              <a:rPr lang="en-GB" altLang="ko-KR" sz="1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GB" altLang="ko-KR" sz="1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How to use Transcript assist - Speech to text and Summary</a:t>
            </a:r>
          </a:p>
        </p:txBody>
      </p:sp>
      <p:sp>
        <p:nvSpPr>
          <p:cNvPr id="6" name="직사각형 5"/>
          <p:cNvSpPr/>
          <p:nvPr/>
        </p:nvSpPr>
        <p:spPr>
          <a:xfrm>
            <a:off x="8209439" y="381789"/>
            <a:ext cx="1696561" cy="23589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000" b="1" dirty="0">
                <a:solidFill>
                  <a:schemeClr val="tx1"/>
                </a:solidFill>
              </a:rPr>
              <a:t>Updated at 2024.1.18</a:t>
            </a:r>
            <a:endParaRPr lang="ko-KR" altLang="en-US" sz="1000" b="1" dirty="0">
              <a:solidFill>
                <a:schemeClr val="tx1"/>
              </a:solidFill>
            </a:endParaRPr>
          </a:p>
        </p:txBody>
      </p:sp>
      <p:pic>
        <p:nvPicPr>
          <p:cNvPr id="8" name="그림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907" y="2492215"/>
            <a:ext cx="1840671" cy="3988119"/>
          </a:xfrm>
          <a:prstGeom prst="rect">
            <a:avLst/>
          </a:prstGeom>
        </p:spPr>
      </p:pic>
      <p:pic>
        <p:nvPicPr>
          <p:cNvPr id="24" name="그림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10457" y="2492215"/>
            <a:ext cx="1840671" cy="3988119"/>
          </a:xfrm>
          <a:prstGeom prst="rect">
            <a:avLst/>
          </a:prstGeom>
        </p:spPr>
      </p:pic>
      <p:sp>
        <p:nvSpPr>
          <p:cNvPr id="16" name="모서리가 둥근 직사각형 15"/>
          <p:cNvSpPr/>
          <p:nvPr/>
        </p:nvSpPr>
        <p:spPr>
          <a:xfrm>
            <a:off x="2552627" y="5944478"/>
            <a:ext cx="409648" cy="342022"/>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7" name="모서리가 둥근 직사각형 16"/>
          <p:cNvSpPr/>
          <p:nvPr/>
        </p:nvSpPr>
        <p:spPr>
          <a:xfrm>
            <a:off x="118012" y="2992359"/>
            <a:ext cx="1818566" cy="1093866"/>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nvGrpSpPr>
          <p:cNvPr id="13" name="그룹 12"/>
          <p:cNvGrpSpPr/>
          <p:nvPr/>
        </p:nvGrpSpPr>
        <p:grpSpPr>
          <a:xfrm>
            <a:off x="863534" y="3089850"/>
            <a:ext cx="517791" cy="579985"/>
            <a:chOff x="2016144" y="4665365"/>
            <a:chExt cx="867756" cy="971986"/>
          </a:xfrm>
        </p:grpSpPr>
        <p:sp>
          <p:nvSpPr>
            <p:cNvPr id="14" name="타원 13"/>
            <p:cNvSpPr/>
            <p:nvPr/>
          </p:nvSpPr>
          <p:spPr>
            <a:xfrm>
              <a:off x="2134236" y="4665365"/>
              <a:ext cx="338507" cy="338507"/>
            </a:xfrm>
            <a:prstGeom prst="ellipse">
              <a:avLst/>
            </a:prstGeom>
            <a:solidFill>
              <a:srgbClr val="FF0000">
                <a:alpha val="3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15" name="Picture 12" descr="손가락 아이콘 에 Selman Icon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1184053">
              <a:off x="2016144" y="4769595"/>
              <a:ext cx="867756" cy="867756"/>
            </a:xfrm>
            <a:prstGeom prst="rect">
              <a:avLst/>
            </a:prstGeom>
            <a:noFill/>
            <a:extLst>
              <a:ext uri="{909E8E84-426E-40DD-AFC4-6F175D3DCCD1}">
                <a14:hiddenFill xmlns:a14="http://schemas.microsoft.com/office/drawing/2010/main">
                  <a:solidFill>
                    <a:srgbClr val="FFFFFF"/>
                  </a:solidFill>
                </a14:hiddenFill>
              </a:ext>
            </a:extLst>
          </p:spPr>
        </p:pic>
      </p:grpSp>
      <p:pic>
        <p:nvPicPr>
          <p:cNvPr id="3" name="그림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41697" y="2492215"/>
            <a:ext cx="1841386" cy="3989668"/>
          </a:xfrm>
          <a:prstGeom prst="rect">
            <a:avLst/>
          </a:prstGeom>
        </p:spPr>
      </p:pic>
      <p:pic>
        <p:nvPicPr>
          <p:cNvPr id="5" name="그림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341026" y="2492215"/>
            <a:ext cx="1844562" cy="3996550"/>
          </a:xfrm>
          <a:prstGeom prst="rect">
            <a:avLst/>
          </a:prstGeom>
        </p:spPr>
      </p:pic>
      <p:sp>
        <p:nvSpPr>
          <p:cNvPr id="12" name="모서리가 둥근 직사각형 11"/>
          <p:cNvSpPr/>
          <p:nvPr/>
        </p:nvSpPr>
        <p:spPr>
          <a:xfrm>
            <a:off x="4462726" y="2990808"/>
            <a:ext cx="690299" cy="219118"/>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nvGrpSpPr>
          <p:cNvPr id="22" name="그룹 21"/>
          <p:cNvGrpSpPr/>
          <p:nvPr/>
        </p:nvGrpSpPr>
        <p:grpSpPr>
          <a:xfrm>
            <a:off x="4894129" y="3031399"/>
            <a:ext cx="517791" cy="579985"/>
            <a:chOff x="2016144" y="4665365"/>
            <a:chExt cx="867756" cy="971986"/>
          </a:xfrm>
        </p:grpSpPr>
        <p:sp>
          <p:nvSpPr>
            <p:cNvPr id="26" name="타원 25"/>
            <p:cNvSpPr/>
            <p:nvPr/>
          </p:nvSpPr>
          <p:spPr>
            <a:xfrm>
              <a:off x="2134236" y="4665365"/>
              <a:ext cx="338507" cy="338507"/>
            </a:xfrm>
            <a:prstGeom prst="ellipse">
              <a:avLst/>
            </a:prstGeom>
            <a:solidFill>
              <a:srgbClr val="FF0000">
                <a:alpha val="3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27" name="Picture 12" descr="손가락 아이콘 에 Selman Icon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1184053">
              <a:off x="2016144" y="4769595"/>
              <a:ext cx="867756" cy="867756"/>
            </a:xfrm>
            <a:prstGeom prst="rect">
              <a:avLst/>
            </a:prstGeom>
            <a:noFill/>
            <a:extLst>
              <a:ext uri="{909E8E84-426E-40DD-AFC4-6F175D3DCCD1}">
                <a14:hiddenFill xmlns:a14="http://schemas.microsoft.com/office/drawing/2010/main">
                  <a:solidFill>
                    <a:srgbClr val="FFFFFF"/>
                  </a:solidFill>
                </a14:hiddenFill>
              </a:ext>
            </a:extLst>
          </p:spPr>
        </p:pic>
      </p:grpSp>
      <p:sp>
        <p:nvSpPr>
          <p:cNvPr id="28" name="모서리가 둥근 직사각형 27"/>
          <p:cNvSpPr/>
          <p:nvPr/>
        </p:nvSpPr>
        <p:spPr>
          <a:xfrm>
            <a:off x="7509615" y="2990808"/>
            <a:ext cx="690299" cy="219118"/>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nvGrpSpPr>
          <p:cNvPr id="29" name="그룹 28"/>
          <p:cNvGrpSpPr/>
          <p:nvPr/>
        </p:nvGrpSpPr>
        <p:grpSpPr>
          <a:xfrm>
            <a:off x="7941018" y="3001844"/>
            <a:ext cx="517791" cy="579985"/>
            <a:chOff x="2016144" y="4665365"/>
            <a:chExt cx="867756" cy="971986"/>
          </a:xfrm>
        </p:grpSpPr>
        <p:sp>
          <p:nvSpPr>
            <p:cNvPr id="30" name="타원 29"/>
            <p:cNvSpPr/>
            <p:nvPr/>
          </p:nvSpPr>
          <p:spPr>
            <a:xfrm>
              <a:off x="2134236" y="4665365"/>
              <a:ext cx="338507" cy="338507"/>
            </a:xfrm>
            <a:prstGeom prst="ellipse">
              <a:avLst/>
            </a:prstGeom>
            <a:solidFill>
              <a:srgbClr val="FF0000">
                <a:alpha val="3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31" name="Picture 12" descr="손가락 아이콘 에 Selman Icon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1184053">
              <a:off x="2016144" y="4769595"/>
              <a:ext cx="867756" cy="867756"/>
            </a:xfrm>
            <a:prstGeom prst="rect">
              <a:avLst/>
            </a:prstGeom>
            <a:noFill/>
            <a:extLst>
              <a:ext uri="{909E8E84-426E-40DD-AFC4-6F175D3DCCD1}">
                <a14:hiddenFill xmlns:a14="http://schemas.microsoft.com/office/drawing/2010/main">
                  <a:solidFill>
                    <a:srgbClr val="FFFFFF"/>
                  </a:solidFill>
                </a14:hiddenFill>
              </a:ext>
            </a:extLst>
          </p:spPr>
        </p:pic>
      </p:grpSp>
      <p:sp>
        <p:nvSpPr>
          <p:cNvPr id="25" name="직사각형 24"/>
          <p:cNvSpPr/>
          <p:nvPr/>
        </p:nvSpPr>
        <p:spPr>
          <a:xfrm>
            <a:off x="3918435" y="2053624"/>
            <a:ext cx="5827236" cy="246221"/>
          </a:xfrm>
          <a:prstGeom prst="rect">
            <a:avLst/>
          </a:prstGeom>
        </p:spPr>
        <p:txBody>
          <a:bodyPr wrap="none">
            <a:spAutoFit/>
          </a:bodyPr>
          <a:lstStyle/>
          <a:p>
            <a:r>
              <a:rPr lang="en-US" altLang="ko-KR" sz="1000" dirty="0">
                <a:latin typeface="Arial" panose="020B0604020202020204" pitchFamily="34" charset="0"/>
                <a:cs typeface="Arial" panose="020B0604020202020204" pitchFamily="34" charset="0"/>
              </a:rPr>
              <a:t>- Supported languages for Summary (TBU) : same languages(39) as Auto format in Samsung Notes</a:t>
            </a:r>
          </a:p>
        </p:txBody>
      </p:sp>
      <p:sp>
        <p:nvSpPr>
          <p:cNvPr id="34" name="직사각형 33"/>
          <p:cNvSpPr/>
          <p:nvPr/>
        </p:nvSpPr>
        <p:spPr>
          <a:xfrm>
            <a:off x="133645" y="4233294"/>
            <a:ext cx="1830968" cy="553998"/>
          </a:xfrm>
          <a:prstGeom prst="rect">
            <a:avLst/>
          </a:prstGeom>
        </p:spPr>
        <p:txBody>
          <a:bodyPr wrap="square">
            <a:spAutoFit/>
          </a:bodyPr>
          <a:lstStyle/>
          <a:p>
            <a:r>
              <a:rPr lang="ko-KR" altLang="en-US" sz="1000" dirty="0">
                <a:latin typeface="Arial" panose="020B0604020202020204" pitchFamily="34" charset="0"/>
                <a:cs typeface="Arial" panose="020B0604020202020204" pitchFamily="34" charset="0"/>
              </a:rPr>
              <a:t>① </a:t>
            </a:r>
            <a:r>
              <a:rPr lang="en-US" altLang="ko-KR" sz="1000" dirty="0">
                <a:latin typeface="Arial" panose="020B0604020202020204" pitchFamily="34" charset="0"/>
                <a:cs typeface="Arial" panose="020B0604020202020204" pitchFamily="34" charset="0"/>
              </a:rPr>
              <a:t>press and hold or </a:t>
            </a:r>
            <a:r>
              <a:rPr lang="ko-KR" altLang="en-US" sz="1000" dirty="0">
                <a:latin typeface="Arial" panose="020B0604020202020204" pitchFamily="34" charset="0"/>
                <a:cs typeface="Arial" panose="020B0604020202020204" pitchFamily="34" charset="0"/>
              </a:rPr>
              <a:t>② </a:t>
            </a:r>
            <a:r>
              <a:rPr lang="en-US" altLang="ko-KR" sz="1000" dirty="0">
                <a:latin typeface="Arial" panose="020B0604020202020204" pitchFamily="34" charset="0"/>
                <a:cs typeface="Arial" panose="020B0604020202020204" pitchFamily="34" charset="0"/>
              </a:rPr>
              <a:t>tab the recording files to select, then tab Transcribe</a:t>
            </a:r>
            <a:endParaRPr lang="ko-KR" altLang="en-US" sz="1000" dirty="0"/>
          </a:p>
        </p:txBody>
      </p:sp>
      <p:pic>
        <p:nvPicPr>
          <p:cNvPr id="35" name="그림 34"/>
          <p:cNvPicPr>
            <a:picLocks noChangeAspect="1"/>
          </p:cNvPicPr>
          <p:nvPr/>
        </p:nvPicPr>
        <p:blipFill rotWithShape="1">
          <a:blip r:embed="rId8" cstate="print">
            <a:extLst>
              <a:ext uri="{28A0092B-C50C-407E-A947-70E740481C1C}">
                <a14:useLocalDpi xmlns:a14="http://schemas.microsoft.com/office/drawing/2010/main" val="0"/>
              </a:ext>
            </a:extLst>
          </a:blip>
          <a:srcRect t="29815" b="37183"/>
          <a:stretch/>
        </p:blipFill>
        <p:spPr>
          <a:xfrm>
            <a:off x="1652770" y="4858780"/>
            <a:ext cx="1341573" cy="959267"/>
          </a:xfrm>
          <a:prstGeom prst="rect">
            <a:avLst/>
          </a:prstGeom>
        </p:spPr>
      </p:pic>
      <p:sp>
        <p:nvSpPr>
          <p:cNvPr id="36" name="타원 35"/>
          <p:cNvSpPr/>
          <p:nvPr/>
        </p:nvSpPr>
        <p:spPr>
          <a:xfrm>
            <a:off x="1728541" y="4882076"/>
            <a:ext cx="193993" cy="19399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800" b="1" dirty="0"/>
              <a:t>2</a:t>
            </a:r>
            <a:endParaRPr lang="ko-KR" altLang="en-US" b="1" dirty="0"/>
          </a:p>
        </p:txBody>
      </p:sp>
      <p:sp>
        <p:nvSpPr>
          <p:cNvPr id="37" name="모서리가 둥근 직사각형 36"/>
          <p:cNvSpPr/>
          <p:nvPr/>
        </p:nvSpPr>
        <p:spPr>
          <a:xfrm>
            <a:off x="1948717" y="5597931"/>
            <a:ext cx="765438" cy="178002"/>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8" name="타원 37"/>
          <p:cNvSpPr/>
          <p:nvPr/>
        </p:nvSpPr>
        <p:spPr>
          <a:xfrm>
            <a:off x="2990850" y="3088319"/>
            <a:ext cx="193993" cy="19399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800" b="1" dirty="0"/>
              <a:t>1</a:t>
            </a:r>
            <a:endParaRPr lang="ko-KR" altLang="en-US" b="1" dirty="0"/>
          </a:p>
        </p:txBody>
      </p:sp>
    </p:spTree>
    <p:extLst>
      <p:ext uri="{BB962C8B-B14F-4D97-AF65-F5344CB8AC3E}">
        <p14:creationId xmlns:p14="http://schemas.microsoft.com/office/powerpoint/2010/main" val="220833560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직사각형 8"/>
          <p:cNvSpPr/>
          <p:nvPr/>
        </p:nvSpPr>
        <p:spPr>
          <a:xfrm>
            <a:off x="9071" y="667660"/>
            <a:ext cx="9858828" cy="6044036"/>
          </a:xfrm>
          <a:prstGeom prst="rect">
            <a:avLst/>
          </a:prstGeom>
          <a:ln>
            <a:noFill/>
          </a:ln>
        </p:spPr>
        <p:txBody>
          <a:bodyPr wrap="square" anchor="t" anchorCtr="0">
            <a:noAutofit/>
          </a:bodyPr>
          <a:lstStyle/>
          <a:p>
            <a:pPr latinLnBrk="1">
              <a:lnSpc>
                <a:spcPct val="150000"/>
              </a:lnSpc>
            </a:pPr>
            <a:r>
              <a:rPr lang="en-US" altLang="ko-KR" sz="1200" b="1" dirty="0">
                <a:latin typeface="Arial" panose="020B0604020202020204" pitchFamily="34" charset="0"/>
                <a:cs typeface="Arial" panose="020B0604020202020204" pitchFamily="34" charset="0"/>
              </a:rPr>
              <a:t>Q: How to use Phone app - Live translate during call?</a:t>
            </a:r>
          </a:p>
          <a:p>
            <a:pPr latinLnBrk="1">
              <a:lnSpc>
                <a:spcPct val="150000"/>
              </a:lnSpc>
            </a:pPr>
            <a:endParaRPr lang="en-US" altLang="ko-KR" sz="600" dirty="0">
              <a:latin typeface="Arial" panose="020B0604020202020204" pitchFamily="34" charset="0"/>
              <a:cs typeface="Arial" panose="020B0604020202020204" pitchFamily="34" charset="0"/>
            </a:endParaRPr>
          </a:p>
          <a:p>
            <a:pPr latinLnBrk="1">
              <a:lnSpc>
                <a:spcPct val="150000"/>
              </a:lnSpc>
            </a:pPr>
            <a:r>
              <a:rPr lang="en-US" altLang="ko-KR" sz="1200" dirty="0">
                <a:latin typeface="Arial" panose="020B0604020202020204" pitchFamily="34" charset="0"/>
                <a:cs typeface="Arial" panose="020B0604020202020204" pitchFamily="34" charset="0"/>
              </a:rPr>
              <a:t>A: When answering the call, you can select Live translate or Text call, so you can get real-time translation into selected language or you can answer call without saying a word and see in a text chat on the Samsung Phone app.</a:t>
            </a:r>
          </a:p>
          <a:p>
            <a:pPr latinLnBrk="1">
              <a:lnSpc>
                <a:spcPct val="150000"/>
              </a:lnSpc>
            </a:pPr>
            <a:r>
              <a:rPr lang="en-US" altLang="ko-KR" sz="1200" dirty="0">
                <a:latin typeface="Arial" panose="020B0604020202020204" pitchFamily="34" charset="0"/>
                <a:cs typeface="Arial" panose="020B0604020202020204" pitchFamily="34" charset="0"/>
              </a:rPr>
              <a:t>※ For text call, Bixby will ask the caller and read the scripts to the caller.</a:t>
            </a:r>
          </a:p>
          <a:p>
            <a:pPr latinLnBrk="1">
              <a:lnSpc>
                <a:spcPct val="150000"/>
              </a:lnSpc>
            </a:pPr>
            <a:r>
              <a:rPr lang="en-US" altLang="ko-KR" sz="1200" dirty="0">
                <a:latin typeface="Arial" panose="020B0604020202020204" pitchFamily="34" charset="0"/>
                <a:cs typeface="Arial" panose="020B0604020202020204" pitchFamily="34" charset="0"/>
              </a:rPr>
              <a:t>*Path : </a:t>
            </a:r>
          </a:p>
          <a:p>
            <a:pPr latinLnBrk="1">
              <a:lnSpc>
                <a:spcPct val="150000"/>
              </a:lnSpc>
            </a:pPr>
            <a:r>
              <a:rPr lang="en-US" altLang="ko-KR" sz="1200" dirty="0">
                <a:latin typeface="Arial" panose="020B0604020202020204" pitchFamily="34" charset="0"/>
                <a:cs typeface="Arial" panose="020B0604020202020204" pitchFamily="34" charset="0"/>
              </a:rPr>
              <a:t>For set : </a:t>
            </a:r>
            <a:r>
              <a:rPr lang="ko-KR" altLang="en-US" sz="1200" dirty="0">
                <a:latin typeface="Arial" panose="020B0604020202020204" pitchFamily="34" charset="0"/>
                <a:cs typeface="Arial" panose="020B0604020202020204" pitchFamily="34" charset="0"/>
              </a:rPr>
              <a:t>① </a:t>
            </a:r>
            <a:r>
              <a:rPr lang="en-US" altLang="ko-KR" sz="1200" dirty="0">
                <a:latin typeface="Arial" panose="020B0604020202020204" pitchFamily="34" charset="0"/>
                <a:cs typeface="Arial" panose="020B0604020202020204" pitchFamily="34" charset="0"/>
              </a:rPr>
              <a:t>Samsung Phone app &gt; More options &gt; Settings &gt; Live translate or Text call &gt; turn On and set the language Me and Other person</a:t>
            </a:r>
          </a:p>
          <a:p>
            <a:pPr latinLnBrk="1">
              <a:lnSpc>
                <a:spcPct val="150000"/>
              </a:lnSpc>
            </a:pPr>
            <a:r>
              <a:rPr lang="en-US" altLang="ko-KR" sz="1200" dirty="0">
                <a:latin typeface="Arial" panose="020B0604020202020204" pitchFamily="34" charset="0"/>
                <a:cs typeface="Arial" panose="020B0604020202020204" pitchFamily="34" charset="0"/>
              </a:rPr>
              <a:t>              </a:t>
            </a:r>
            <a:r>
              <a:rPr lang="ko-KR" altLang="en-US" sz="1200" dirty="0">
                <a:latin typeface="Arial" panose="020B0604020202020204" pitchFamily="34" charset="0"/>
                <a:cs typeface="Arial" panose="020B0604020202020204" pitchFamily="34" charset="0"/>
              </a:rPr>
              <a:t>② </a:t>
            </a:r>
            <a:r>
              <a:rPr lang="en-US" altLang="ko-KR" sz="1200" dirty="0">
                <a:latin typeface="Arial" panose="020B0604020202020204" pitchFamily="34" charset="0"/>
                <a:cs typeface="Arial" panose="020B0604020202020204" pitchFamily="34" charset="0"/>
              </a:rPr>
              <a:t>(For Live translate) Settings &gt; Advanced features &gt; Advanced intelligence &gt; Phone &gt; turn On ‘Live translate’</a:t>
            </a:r>
          </a:p>
          <a:p>
            <a:pPr latinLnBrk="1">
              <a:lnSpc>
                <a:spcPct val="150000"/>
              </a:lnSpc>
            </a:pPr>
            <a:r>
              <a:rPr lang="en-US" altLang="ko-KR" sz="1200" dirty="0">
                <a:latin typeface="Arial" panose="020B0604020202020204" pitchFamily="34" charset="0"/>
                <a:cs typeface="Arial" panose="020B0604020202020204" pitchFamily="34" charset="0"/>
              </a:rPr>
              <a:t>For use : incoming call &gt; tab Call assist &gt; tab Live translate or Text call &gt; you can change the language option</a:t>
            </a:r>
          </a:p>
          <a:p>
            <a:pPr latinLnBrk="1">
              <a:lnSpc>
                <a:spcPct val="150000"/>
              </a:lnSpc>
            </a:pPr>
            <a:endParaRPr lang="en-US" altLang="ko-KR" sz="1200" dirty="0">
              <a:latin typeface="Arial" panose="020B0604020202020204" pitchFamily="34" charset="0"/>
              <a:cs typeface="Arial" panose="020B0604020202020204" pitchFamily="34" charset="0"/>
            </a:endParaRPr>
          </a:p>
        </p:txBody>
      </p:sp>
      <p:sp>
        <p:nvSpPr>
          <p:cNvPr id="4" name="슬라이드 번호 개체 틀 3"/>
          <p:cNvSpPr>
            <a:spLocks noGrp="1"/>
          </p:cNvSpPr>
          <p:nvPr>
            <p:ph type="sldNum" sz="quarter" idx="11"/>
          </p:nvPr>
        </p:nvSpPr>
        <p:spPr/>
        <p:txBody>
          <a:bodyPr/>
          <a:lstStyle/>
          <a:p>
            <a:pPr>
              <a:defRPr/>
            </a:pPr>
            <a:fld id="{85C512E5-9A75-4191-873E-3C8C8CC18DB3}" type="slidenum">
              <a:rPr lang="en-US" altLang="ko-KR" smtClean="0"/>
              <a:pPr>
                <a:defRPr/>
              </a:pPr>
              <a:t>69</a:t>
            </a:fld>
            <a:endParaRPr lang="en-US" dirty="0"/>
          </a:p>
        </p:txBody>
      </p:sp>
      <p:sp>
        <p:nvSpPr>
          <p:cNvPr id="7" name="Title 1"/>
          <p:cNvSpPr>
            <a:spLocks noGrp="1"/>
          </p:cNvSpPr>
          <p:nvPr>
            <p:ph type="title" idx="4294967295"/>
          </p:nvPr>
        </p:nvSpPr>
        <p:spPr>
          <a:xfrm>
            <a:off x="1" y="1"/>
            <a:ext cx="8510154" cy="668867"/>
          </a:xfrm>
        </p:spPr>
        <p:txBody>
          <a:bodyPr vert="horz" lIns="91440" tIns="45720" rIns="91440" bIns="45720" rtlCol="0" anchor="ctr">
            <a:normAutofit/>
          </a:bodyPr>
          <a:lstStyle/>
          <a:p>
            <a:pPr algn="l"/>
            <a:r>
              <a:rPr lang="en-GB" altLang="ko-KR" sz="1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[Advanced Intelligence][Phone app - Call]</a:t>
            </a:r>
            <a:br>
              <a:rPr lang="en-GB" altLang="ko-KR" sz="1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GB" altLang="ko-KR" sz="1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How to use Phone app - Live translate during call (1/2)</a:t>
            </a:r>
          </a:p>
        </p:txBody>
      </p:sp>
      <p:sp>
        <p:nvSpPr>
          <p:cNvPr id="6" name="직사각형 5"/>
          <p:cNvSpPr/>
          <p:nvPr/>
        </p:nvSpPr>
        <p:spPr>
          <a:xfrm>
            <a:off x="8209439" y="381789"/>
            <a:ext cx="1696561" cy="23589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000" b="1" dirty="0">
                <a:solidFill>
                  <a:schemeClr val="tx1"/>
                </a:solidFill>
              </a:rPr>
              <a:t>Updated at 2024.1.18</a:t>
            </a:r>
            <a:endParaRPr lang="ko-KR" altLang="en-US" sz="1000" b="1" dirty="0">
              <a:solidFill>
                <a:schemeClr val="tx1"/>
              </a:solidFill>
            </a:endParaRPr>
          </a:p>
        </p:txBody>
      </p:sp>
      <p:pic>
        <p:nvPicPr>
          <p:cNvPr id="12" name="그림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863" y="3148620"/>
            <a:ext cx="1455127" cy="3152775"/>
          </a:xfrm>
          <a:prstGeom prst="rect">
            <a:avLst/>
          </a:prstGeom>
        </p:spPr>
      </p:pic>
      <p:pic>
        <p:nvPicPr>
          <p:cNvPr id="13" name="그림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13388" y="3148620"/>
            <a:ext cx="1455127" cy="3152775"/>
          </a:xfrm>
          <a:prstGeom prst="rect">
            <a:avLst/>
          </a:prstGeom>
        </p:spPr>
      </p:pic>
      <p:pic>
        <p:nvPicPr>
          <p:cNvPr id="2" name="그림 1"/>
          <p:cNvPicPr>
            <a:picLocks noChangeAspect="1"/>
          </p:cNvPicPr>
          <p:nvPr/>
        </p:nvPicPr>
        <p:blipFill rotWithShape="1">
          <a:blip r:embed="rId5" cstate="print">
            <a:extLst>
              <a:ext uri="{28A0092B-C50C-407E-A947-70E740481C1C}">
                <a14:useLocalDpi xmlns:a14="http://schemas.microsoft.com/office/drawing/2010/main" val="0"/>
              </a:ext>
            </a:extLst>
          </a:blip>
          <a:srcRect t="1" b="45328"/>
          <a:stretch/>
        </p:blipFill>
        <p:spPr>
          <a:xfrm>
            <a:off x="3205988" y="4792979"/>
            <a:ext cx="1341234" cy="1588771"/>
          </a:xfrm>
          <a:prstGeom prst="rect">
            <a:avLst/>
          </a:prstGeom>
        </p:spPr>
      </p:pic>
      <p:sp>
        <p:nvSpPr>
          <p:cNvPr id="17" name="모서리가 둥근 직사각형 16"/>
          <p:cNvSpPr/>
          <p:nvPr/>
        </p:nvSpPr>
        <p:spPr>
          <a:xfrm>
            <a:off x="760313" y="3690282"/>
            <a:ext cx="714246" cy="195918"/>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8" name="모서리가 둥근 직사각형 17"/>
          <p:cNvSpPr/>
          <p:nvPr/>
        </p:nvSpPr>
        <p:spPr>
          <a:xfrm>
            <a:off x="1598130" y="3690282"/>
            <a:ext cx="1450880" cy="434043"/>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8" name="그림 7"/>
          <p:cNvPicPr>
            <a:picLocks noChangeAspect="1"/>
          </p:cNvPicPr>
          <p:nvPr/>
        </p:nvPicPr>
        <p:blipFill>
          <a:blip r:embed="rId6"/>
          <a:stretch>
            <a:fillRect/>
          </a:stretch>
        </p:blipFill>
        <p:spPr>
          <a:xfrm>
            <a:off x="5080488" y="3126104"/>
            <a:ext cx="1499453" cy="3205523"/>
          </a:xfrm>
          <a:prstGeom prst="rect">
            <a:avLst/>
          </a:prstGeom>
        </p:spPr>
      </p:pic>
      <p:pic>
        <p:nvPicPr>
          <p:cNvPr id="10" name="그림 9"/>
          <p:cNvPicPr>
            <a:picLocks noChangeAspect="1"/>
          </p:cNvPicPr>
          <p:nvPr/>
        </p:nvPicPr>
        <p:blipFill>
          <a:blip r:embed="rId7"/>
          <a:stretch>
            <a:fillRect/>
          </a:stretch>
        </p:blipFill>
        <p:spPr>
          <a:xfrm>
            <a:off x="6660121" y="3148620"/>
            <a:ext cx="1505356" cy="3211426"/>
          </a:xfrm>
          <a:prstGeom prst="rect">
            <a:avLst/>
          </a:prstGeom>
        </p:spPr>
      </p:pic>
      <p:sp>
        <p:nvSpPr>
          <p:cNvPr id="20" name="모서리가 둥근 직사각형 19"/>
          <p:cNvSpPr/>
          <p:nvPr/>
        </p:nvSpPr>
        <p:spPr>
          <a:xfrm>
            <a:off x="5332174" y="5229224"/>
            <a:ext cx="963851" cy="266701"/>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1" name="모서리가 둥근 직사각형 20"/>
          <p:cNvSpPr/>
          <p:nvPr/>
        </p:nvSpPr>
        <p:spPr>
          <a:xfrm>
            <a:off x="6922173" y="5476875"/>
            <a:ext cx="963851" cy="466725"/>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11" name="그림 10"/>
          <p:cNvPicPr>
            <a:picLocks noChangeAspect="1"/>
          </p:cNvPicPr>
          <p:nvPr/>
        </p:nvPicPr>
        <p:blipFill rotWithShape="1">
          <a:blip r:embed="rId8" cstate="print">
            <a:extLst>
              <a:ext uri="{28A0092B-C50C-407E-A947-70E740481C1C}">
                <a14:useLocalDpi xmlns:a14="http://schemas.microsoft.com/office/drawing/2010/main" val="0"/>
              </a:ext>
            </a:extLst>
          </a:blip>
          <a:srcRect t="1" b="46703"/>
          <a:stretch/>
        </p:blipFill>
        <p:spPr>
          <a:xfrm>
            <a:off x="3211695" y="3142945"/>
            <a:ext cx="1320029" cy="1524305"/>
          </a:xfrm>
          <a:prstGeom prst="rect">
            <a:avLst/>
          </a:prstGeom>
        </p:spPr>
      </p:pic>
      <p:sp>
        <p:nvSpPr>
          <p:cNvPr id="3" name="직사각형 2"/>
          <p:cNvSpPr/>
          <p:nvPr/>
        </p:nvSpPr>
        <p:spPr>
          <a:xfrm>
            <a:off x="5472350" y="1811823"/>
            <a:ext cx="4086679" cy="246221"/>
          </a:xfrm>
          <a:prstGeom prst="rect">
            <a:avLst/>
          </a:prstGeom>
        </p:spPr>
        <p:txBody>
          <a:bodyPr wrap="square">
            <a:spAutoFit/>
          </a:bodyPr>
          <a:lstStyle/>
          <a:p>
            <a:r>
              <a:rPr lang="en-US" altLang="ko-KR" sz="1000" dirty="0">
                <a:solidFill>
                  <a:srgbClr val="0000FF"/>
                </a:solidFill>
                <a:latin typeface="Arial" panose="020B0604020202020204" pitchFamily="34" charset="0"/>
              </a:rPr>
              <a:t>※ Note : Translation output and its accuracy may vary every time</a:t>
            </a:r>
            <a:endParaRPr lang="ko-KR" altLang="en-US" sz="1000" dirty="0">
              <a:solidFill>
                <a:srgbClr val="0000FF"/>
              </a:solidFill>
            </a:endParaRPr>
          </a:p>
        </p:txBody>
      </p:sp>
      <p:sp>
        <p:nvSpPr>
          <p:cNvPr id="19" name="모서리가 둥근 직사각형 18"/>
          <p:cNvSpPr/>
          <p:nvPr/>
        </p:nvSpPr>
        <p:spPr>
          <a:xfrm>
            <a:off x="4259402" y="3475313"/>
            <a:ext cx="278295" cy="259885"/>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2" name="모서리가 둥근 직사각형 21"/>
          <p:cNvSpPr/>
          <p:nvPr/>
        </p:nvSpPr>
        <p:spPr>
          <a:xfrm>
            <a:off x="4259402" y="5127857"/>
            <a:ext cx="278295" cy="259885"/>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cxnSp>
        <p:nvCxnSpPr>
          <p:cNvPr id="14" name="직선 화살표 연결선 13"/>
          <p:cNvCxnSpPr>
            <a:endCxn id="19" idx="1"/>
          </p:cNvCxnSpPr>
          <p:nvPr/>
        </p:nvCxnSpPr>
        <p:spPr>
          <a:xfrm flipV="1">
            <a:off x="2809875" y="3605256"/>
            <a:ext cx="1449527" cy="204744"/>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직선 화살표 연결선 23"/>
          <p:cNvCxnSpPr>
            <a:endCxn id="22" idx="1"/>
          </p:cNvCxnSpPr>
          <p:nvPr/>
        </p:nvCxnSpPr>
        <p:spPr>
          <a:xfrm>
            <a:off x="2809875" y="4007469"/>
            <a:ext cx="1449527" cy="1250331"/>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6" name="그림 2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250995" y="3126104"/>
            <a:ext cx="1502538" cy="3255500"/>
          </a:xfrm>
          <a:prstGeom prst="rect">
            <a:avLst/>
          </a:prstGeom>
        </p:spPr>
      </p:pic>
      <p:sp>
        <p:nvSpPr>
          <p:cNvPr id="27" name="직사각형 26"/>
          <p:cNvSpPr/>
          <p:nvPr/>
        </p:nvSpPr>
        <p:spPr>
          <a:xfrm>
            <a:off x="2110260" y="6351225"/>
            <a:ext cx="851515" cy="246221"/>
          </a:xfrm>
          <a:prstGeom prst="rect">
            <a:avLst/>
          </a:prstGeom>
        </p:spPr>
        <p:txBody>
          <a:bodyPr wrap="none">
            <a:spAutoFit/>
          </a:bodyPr>
          <a:lstStyle/>
          <a:p>
            <a:r>
              <a:rPr lang="en-US" altLang="ko-KR" sz="1000" dirty="0">
                <a:latin typeface="Arial" panose="020B0604020202020204" pitchFamily="34" charset="0"/>
                <a:cs typeface="Arial" panose="020B0604020202020204" pitchFamily="34" charset="0"/>
              </a:rPr>
              <a:t>For settings</a:t>
            </a:r>
            <a:endParaRPr lang="ko-KR" altLang="en-US" sz="1000" dirty="0"/>
          </a:p>
        </p:txBody>
      </p:sp>
      <p:sp>
        <p:nvSpPr>
          <p:cNvPr id="28" name="직사각형 27"/>
          <p:cNvSpPr/>
          <p:nvPr/>
        </p:nvSpPr>
        <p:spPr>
          <a:xfrm>
            <a:off x="7045998" y="6351225"/>
            <a:ext cx="915635" cy="246221"/>
          </a:xfrm>
          <a:prstGeom prst="rect">
            <a:avLst/>
          </a:prstGeom>
        </p:spPr>
        <p:txBody>
          <a:bodyPr wrap="none">
            <a:spAutoFit/>
          </a:bodyPr>
          <a:lstStyle/>
          <a:p>
            <a:r>
              <a:rPr lang="en-US" altLang="ko-KR" sz="1000" dirty="0">
                <a:latin typeface="Arial" panose="020B0604020202020204" pitchFamily="34" charset="0"/>
                <a:cs typeface="Arial" panose="020B0604020202020204" pitchFamily="34" charset="0"/>
              </a:rPr>
              <a:t>When calling</a:t>
            </a:r>
            <a:endParaRPr lang="ko-KR" altLang="en-US" sz="1000" dirty="0"/>
          </a:p>
        </p:txBody>
      </p:sp>
      <p:sp>
        <p:nvSpPr>
          <p:cNvPr id="25" name="직사각형 8"/>
          <p:cNvSpPr/>
          <p:nvPr/>
        </p:nvSpPr>
        <p:spPr>
          <a:xfrm>
            <a:off x="32167" y="6555458"/>
            <a:ext cx="6904121" cy="323165"/>
          </a:xfrm>
          <a:prstGeom prst="rect">
            <a:avLst/>
          </a:prstGeom>
          <a:ln>
            <a:noFill/>
          </a:ln>
        </p:spPr>
        <p:txBody>
          <a:bodyPr wrap="square">
            <a:spAutoFit/>
          </a:bodyPr>
          <a:lstStyle/>
          <a:p>
            <a:pPr>
              <a:lnSpc>
                <a:spcPct val="150000"/>
              </a:lnSpc>
            </a:pPr>
            <a:r>
              <a:rPr lang="en-US" altLang="ko-KR" sz="1000" b="1" u="sng" dirty="0">
                <a:solidFill>
                  <a:srgbClr val="0000FF"/>
                </a:solidFill>
                <a:latin typeface="+mn-ea"/>
              </a:rPr>
              <a:t>※ Some of specific option or availability may vary by model code, region or country, carrier and SW version</a:t>
            </a:r>
            <a:endParaRPr lang="ko-KR" altLang="en-US" sz="1000" b="1" u="sng" dirty="0">
              <a:solidFill>
                <a:srgbClr val="0000FF"/>
              </a:solidFill>
              <a:latin typeface="+mn-ea"/>
            </a:endParaRPr>
          </a:p>
        </p:txBody>
      </p:sp>
      <p:sp>
        <p:nvSpPr>
          <p:cNvPr id="29" name="직사각형 28"/>
          <p:cNvSpPr/>
          <p:nvPr/>
        </p:nvSpPr>
        <p:spPr>
          <a:xfrm>
            <a:off x="5518976" y="1997645"/>
            <a:ext cx="2622834" cy="246221"/>
          </a:xfrm>
          <a:prstGeom prst="rect">
            <a:avLst/>
          </a:prstGeom>
        </p:spPr>
        <p:txBody>
          <a:bodyPr wrap="none">
            <a:spAutoFit/>
          </a:bodyPr>
          <a:lstStyle/>
          <a:p>
            <a:r>
              <a:rPr lang="en-US" altLang="ko-KR" sz="1000" dirty="0">
                <a:latin typeface="Arial" panose="020B0604020202020204" pitchFamily="34" charset="0"/>
                <a:cs typeface="Arial" panose="020B0604020202020204" pitchFamily="34" charset="0"/>
              </a:rPr>
              <a:t>- Supports(TBU) : 13 languages(17 Locale)</a:t>
            </a:r>
          </a:p>
        </p:txBody>
      </p:sp>
    </p:spTree>
    <p:extLst>
      <p:ext uri="{BB962C8B-B14F-4D97-AF65-F5344CB8AC3E}">
        <p14:creationId xmlns:p14="http://schemas.microsoft.com/office/powerpoint/2010/main" val="16117714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직사각형 8"/>
          <p:cNvSpPr/>
          <p:nvPr/>
        </p:nvSpPr>
        <p:spPr>
          <a:xfrm>
            <a:off x="9071" y="667660"/>
            <a:ext cx="9858828" cy="6044036"/>
          </a:xfrm>
          <a:prstGeom prst="rect">
            <a:avLst/>
          </a:prstGeom>
          <a:ln>
            <a:noFill/>
          </a:ln>
        </p:spPr>
        <p:txBody>
          <a:bodyPr wrap="square" anchor="t" anchorCtr="0">
            <a:noAutofit/>
          </a:bodyPr>
          <a:lstStyle/>
          <a:p>
            <a:pPr latinLnBrk="1">
              <a:lnSpc>
                <a:spcPct val="150000"/>
              </a:lnSpc>
            </a:pPr>
            <a:r>
              <a:rPr lang="en-US" altLang="ko-KR" sz="1200" b="1" dirty="0">
                <a:latin typeface="Arial" panose="020B0604020202020204" pitchFamily="34" charset="0"/>
                <a:cs typeface="Arial" panose="020B0604020202020204" pitchFamily="34" charset="0"/>
              </a:rPr>
              <a:t>Q: Why did S24 Ultra screen type change from edge to flat screen?</a:t>
            </a:r>
          </a:p>
          <a:p>
            <a:pPr latinLnBrk="1">
              <a:lnSpc>
                <a:spcPct val="150000"/>
              </a:lnSpc>
            </a:pPr>
            <a:endParaRPr lang="en-US" altLang="ko-KR" sz="1200" dirty="0">
              <a:latin typeface="Arial" panose="020B0604020202020204" pitchFamily="34" charset="0"/>
              <a:cs typeface="Arial" panose="020B0604020202020204" pitchFamily="34" charset="0"/>
            </a:endParaRPr>
          </a:p>
          <a:p>
            <a:pPr latinLnBrk="1">
              <a:lnSpc>
                <a:spcPct val="150000"/>
              </a:lnSpc>
            </a:pPr>
            <a:r>
              <a:rPr lang="en-US" altLang="ko-KR" sz="1200" dirty="0">
                <a:latin typeface="Arial" panose="020B0604020202020204" pitchFamily="34" charset="0"/>
                <a:cs typeface="Arial" panose="020B0604020202020204" pitchFamily="34" charset="0"/>
              </a:rPr>
              <a:t>A: The Ultra's extrude design, which has continued from note design, has the following advantages</a:t>
            </a:r>
          </a:p>
          <a:p>
            <a:pPr latinLnBrk="1">
              <a:lnSpc>
                <a:spcPct val="150000"/>
              </a:lnSpc>
            </a:pPr>
            <a:r>
              <a:rPr lang="en-US" altLang="ko-KR" sz="1200" dirty="0">
                <a:latin typeface="Arial" panose="020B0604020202020204" pitchFamily="34" charset="0"/>
                <a:cs typeface="Arial" panose="020B0604020202020204" pitchFamily="34" charset="0"/>
              </a:rPr>
              <a:t>- Even though it is a large-screen device, it provides a stable grip by applying a curvature on both sides</a:t>
            </a:r>
          </a:p>
          <a:p>
            <a:pPr latinLnBrk="1">
              <a:lnSpc>
                <a:spcPct val="150000"/>
              </a:lnSpc>
            </a:pPr>
            <a:r>
              <a:rPr lang="en-US" altLang="ko-KR" sz="1200" dirty="0">
                <a:latin typeface="Arial" panose="020B0604020202020204" pitchFamily="34" charset="0"/>
                <a:cs typeface="Arial" panose="020B0604020202020204" pitchFamily="34" charset="0"/>
              </a:rPr>
              <a:t>- Even though it is a thick device, it's curved line provides slim look</a:t>
            </a:r>
          </a:p>
          <a:p>
            <a:pPr latinLnBrk="1">
              <a:lnSpc>
                <a:spcPct val="150000"/>
              </a:lnSpc>
            </a:pPr>
            <a:r>
              <a:rPr lang="en-US" altLang="ko-KR" sz="1200" dirty="0">
                <a:latin typeface="Arial" panose="020B0604020202020204" pitchFamily="34" charset="0"/>
                <a:cs typeface="Arial" panose="020B0604020202020204" pitchFamily="34" charset="0"/>
              </a:rPr>
              <a:t>- Has advantage in pen storage</a:t>
            </a:r>
          </a:p>
          <a:p>
            <a:pPr latinLnBrk="1">
              <a:lnSpc>
                <a:spcPct val="150000"/>
              </a:lnSpc>
            </a:pPr>
            <a:endParaRPr lang="en-US" altLang="ko-KR" sz="1200" dirty="0">
              <a:latin typeface="Arial" panose="020B0604020202020204" pitchFamily="34" charset="0"/>
              <a:cs typeface="Arial" panose="020B0604020202020204" pitchFamily="34" charset="0"/>
            </a:endParaRPr>
          </a:p>
          <a:p>
            <a:pPr latinLnBrk="1">
              <a:lnSpc>
                <a:spcPct val="150000"/>
              </a:lnSpc>
            </a:pPr>
            <a:r>
              <a:rPr lang="en-US" altLang="ko-KR" sz="1200" dirty="0">
                <a:latin typeface="Arial" panose="020B0604020202020204" pitchFamily="34" charset="0"/>
                <a:cs typeface="Arial" panose="020B0604020202020204" pitchFamily="34" charset="0"/>
              </a:rPr>
              <a:t>However, in the case of Ultra, the model emphasizes productivity based on our own S-pen use.</a:t>
            </a:r>
          </a:p>
          <a:p>
            <a:pPr latinLnBrk="1">
              <a:lnSpc>
                <a:spcPct val="150000"/>
              </a:lnSpc>
            </a:pPr>
            <a:r>
              <a:rPr lang="en-US" altLang="ko-KR" sz="1200" dirty="0">
                <a:latin typeface="Arial" panose="020B0604020202020204" pitchFamily="34" charset="0"/>
                <a:cs typeface="Arial" panose="020B0604020202020204" pitchFamily="34" charset="0"/>
              </a:rPr>
              <a:t>Users have come up with VOCs for improving pen usability, and so, from S23 Ultra, we have been designing to flatten the curved surface and enhance pen usability.</a:t>
            </a:r>
          </a:p>
          <a:p>
            <a:pPr latinLnBrk="1">
              <a:lnSpc>
                <a:spcPct val="150000"/>
              </a:lnSpc>
            </a:pPr>
            <a:r>
              <a:rPr lang="en-US" altLang="ko-KR" sz="1200" dirty="0">
                <a:latin typeface="Arial" panose="020B0604020202020204" pitchFamily="34" charset="0"/>
                <a:cs typeface="Arial" panose="020B0604020202020204" pitchFamily="34" charset="0"/>
              </a:rPr>
              <a:t>Especially for S24 Ultra, while applying a complete Flat display to enhance pen usability, we maintain the design strengths mentioned above by applying the extrude design.</a:t>
            </a:r>
          </a:p>
          <a:p>
            <a:pPr latinLnBrk="1">
              <a:lnSpc>
                <a:spcPct val="150000"/>
              </a:lnSpc>
            </a:pPr>
            <a:r>
              <a:rPr lang="en-US" altLang="ko-KR" sz="1200" dirty="0">
                <a:latin typeface="Arial" panose="020B0604020202020204" pitchFamily="34" charset="0"/>
                <a:cs typeface="Arial" panose="020B0604020202020204" pitchFamily="34" charset="0"/>
              </a:rPr>
              <a:t>In addition, even bezel is applied to Ultra model for the first time, strengthening the clean impression from the front design.</a:t>
            </a:r>
          </a:p>
          <a:p>
            <a:pPr latinLnBrk="1">
              <a:lnSpc>
                <a:spcPct val="150000"/>
              </a:lnSpc>
            </a:pPr>
            <a:endParaRPr lang="en-US" altLang="ko-KR" sz="1200" dirty="0">
              <a:latin typeface="Arial" panose="020B0604020202020204" pitchFamily="34" charset="0"/>
              <a:cs typeface="Arial" panose="020B0604020202020204" pitchFamily="34" charset="0"/>
            </a:endParaRPr>
          </a:p>
        </p:txBody>
      </p:sp>
      <p:sp>
        <p:nvSpPr>
          <p:cNvPr id="4" name="슬라이드 번호 개체 틀 3"/>
          <p:cNvSpPr>
            <a:spLocks noGrp="1"/>
          </p:cNvSpPr>
          <p:nvPr>
            <p:ph type="sldNum" sz="quarter" idx="11"/>
          </p:nvPr>
        </p:nvSpPr>
        <p:spPr/>
        <p:txBody>
          <a:bodyPr/>
          <a:lstStyle/>
          <a:p>
            <a:pPr>
              <a:defRPr/>
            </a:pPr>
            <a:fld id="{85C512E5-9A75-4191-873E-3C8C8CC18DB3}" type="slidenum">
              <a:rPr lang="en-US" altLang="ko-KR" smtClean="0"/>
              <a:pPr>
                <a:defRPr/>
              </a:pPr>
              <a:t>7</a:t>
            </a:fld>
            <a:endParaRPr lang="en-US" dirty="0"/>
          </a:p>
        </p:txBody>
      </p:sp>
      <p:sp>
        <p:nvSpPr>
          <p:cNvPr id="7" name="Title 1"/>
          <p:cNvSpPr>
            <a:spLocks noGrp="1"/>
          </p:cNvSpPr>
          <p:nvPr>
            <p:ph type="title" idx="4294967295"/>
          </p:nvPr>
        </p:nvSpPr>
        <p:spPr>
          <a:xfrm>
            <a:off x="1" y="1"/>
            <a:ext cx="8510154" cy="668867"/>
          </a:xfrm>
        </p:spPr>
        <p:txBody>
          <a:bodyPr vert="horz" lIns="91440" tIns="45720" rIns="91440" bIns="45720" rtlCol="0" anchor="ctr">
            <a:normAutofit/>
          </a:bodyPr>
          <a:lstStyle/>
          <a:p>
            <a:pPr algn="l"/>
            <a:r>
              <a:rPr lang="en-US" altLang="ko-KR" sz="1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Why did S24 Ultra screen type change from edge to flat screen?</a:t>
            </a:r>
            <a:endParaRPr lang="en-GB" altLang="ko-KR" sz="1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6" name="직사각형 5"/>
          <p:cNvSpPr/>
          <p:nvPr/>
        </p:nvSpPr>
        <p:spPr>
          <a:xfrm>
            <a:off x="8209439" y="381789"/>
            <a:ext cx="1696561" cy="23589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000" b="1" dirty="0">
                <a:solidFill>
                  <a:schemeClr val="tx1"/>
                </a:solidFill>
              </a:rPr>
              <a:t>Updated at 2024.1.18</a:t>
            </a:r>
            <a:endParaRPr lang="ko-KR" altLang="en-US" sz="1000" b="1" dirty="0">
              <a:solidFill>
                <a:schemeClr val="tx1"/>
              </a:solidFill>
            </a:endParaRPr>
          </a:p>
        </p:txBody>
      </p:sp>
    </p:spTree>
    <p:extLst>
      <p:ext uri="{BB962C8B-B14F-4D97-AF65-F5344CB8AC3E}">
        <p14:creationId xmlns:p14="http://schemas.microsoft.com/office/powerpoint/2010/main" val="233543740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직사각형 8"/>
          <p:cNvSpPr/>
          <p:nvPr/>
        </p:nvSpPr>
        <p:spPr>
          <a:xfrm>
            <a:off x="9071" y="667660"/>
            <a:ext cx="9858828" cy="6044036"/>
          </a:xfrm>
          <a:prstGeom prst="rect">
            <a:avLst/>
          </a:prstGeom>
          <a:ln>
            <a:noFill/>
          </a:ln>
        </p:spPr>
        <p:txBody>
          <a:bodyPr wrap="square" anchor="t" anchorCtr="0">
            <a:noAutofit/>
          </a:bodyPr>
          <a:lstStyle/>
          <a:p>
            <a:pPr latinLnBrk="1">
              <a:lnSpc>
                <a:spcPct val="150000"/>
              </a:lnSpc>
            </a:pPr>
            <a:r>
              <a:rPr lang="en-US" altLang="ko-KR" sz="1200" b="1" dirty="0">
                <a:latin typeface="Arial" panose="020B0604020202020204" pitchFamily="34" charset="0"/>
                <a:cs typeface="Arial" panose="020B0604020202020204" pitchFamily="34" charset="0"/>
              </a:rPr>
              <a:t>Q: How to use Phone app - Live translate during call?</a:t>
            </a:r>
          </a:p>
          <a:p>
            <a:pPr latinLnBrk="1">
              <a:lnSpc>
                <a:spcPct val="150000"/>
              </a:lnSpc>
            </a:pPr>
            <a:endParaRPr lang="en-US" altLang="ko-KR" sz="600" dirty="0">
              <a:latin typeface="Arial" panose="020B0604020202020204" pitchFamily="34" charset="0"/>
              <a:cs typeface="Arial" panose="020B0604020202020204" pitchFamily="34" charset="0"/>
            </a:endParaRPr>
          </a:p>
          <a:p>
            <a:pPr latinLnBrk="1">
              <a:lnSpc>
                <a:spcPct val="150000"/>
              </a:lnSpc>
            </a:pPr>
            <a:r>
              <a:rPr lang="en-US" altLang="ko-KR" sz="1200" dirty="0">
                <a:latin typeface="Arial" panose="020B0604020202020204" pitchFamily="34" charset="0"/>
                <a:cs typeface="Arial" panose="020B0604020202020204" pitchFamily="34" charset="0"/>
              </a:rPr>
              <a:t>A: You can mute my voice or the other person’s voice to block original language voice but to send a translation of what I say or to hear a translation of what the other person says through the menu. To unblock, you can turn off the features.</a:t>
            </a:r>
          </a:p>
          <a:p>
            <a:pPr latinLnBrk="1">
              <a:lnSpc>
                <a:spcPct val="150000"/>
              </a:lnSpc>
            </a:pPr>
            <a:r>
              <a:rPr lang="en-US" altLang="ko-KR" sz="1200" dirty="0">
                <a:latin typeface="Arial" panose="020B0604020202020204" pitchFamily="34" charset="0"/>
                <a:cs typeface="Arial" panose="020B0604020202020204" pitchFamily="34" charset="0"/>
              </a:rPr>
              <a:t>And you also able to preset language and voice for each person with specific phone number or contacts.</a:t>
            </a:r>
          </a:p>
          <a:p>
            <a:pPr latinLnBrk="1">
              <a:lnSpc>
                <a:spcPct val="150000"/>
              </a:lnSpc>
            </a:pPr>
            <a:endParaRPr lang="en-US" altLang="ko-KR" sz="600" dirty="0">
              <a:latin typeface="Arial" panose="020B0604020202020204" pitchFamily="34" charset="0"/>
              <a:cs typeface="Arial" panose="020B0604020202020204" pitchFamily="34" charset="0"/>
            </a:endParaRPr>
          </a:p>
          <a:p>
            <a:pPr latinLnBrk="1">
              <a:lnSpc>
                <a:spcPct val="150000"/>
              </a:lnSpc>
            </a:pPr>
            <a:r>
              <a:rPr lang="en-US" altLang="ko-KR" sz="1200" dirty="0">
                <a:latin typeface="Arial" panose="020B0604020202020204" pitchFamily="34" charset="0"/>
                <a:cs typeface="Arial" panose="020B0604020202020204" pitchFamily="34" charset="0"/>
              </a:rPr>
              <a:t>*Path for </a:t>
            </a:r>
          </a:p>
          <a:p>
            <a:pPr latinLnBrk="1">
              <a:lnSpc>
                <a:spcPct val="150000"/>
              </a:lnSpc>
            </a:pPr>
            <a:r>
              <a:rPr lang="ko-KR" altLang="en-US" sz="1200" dirty="0">
                <a:latin typeface="Arial" panose="020B0604020202020204" pitchFamily="34" charset="0"/>
                <a:cs typeface="Arial" panose="020B0604020202020204" pitchFamily="34" charset="0"/>
              </a:rPr>
              <a:t>① </a:t>
            </a:r>
            <a:r>
              <a:rPr lang="en-US" altLang="ko-KR" sz="1200" dirty="0">
                <a:latin typeface="Arial" panose="020B0604020202020204" pitchFamily="34" charset="0"/>
                <a:cs typeface="Arial" panose="020B0604020202020204" pitchFamily="34" charset="0"/>
              </a:rPr>
              <a:t>Mute original voice : Settings &gt; Advanced features &gt; Advanced intelligence &gt; Phone &gt; turn on ‘Mute my voice’ or ‘Mute other person’s voice</a:t>
            </a:r>
          </a:p>
          <a:p>
            <a:pPr latinLnBrk="1">
              <a:lnSpc>
                <a:spcPct val="150000"/>
              </a:lnSpc>
            </a:pPr>
            <a:r>
              <a:rPr lang="ko-KR" altLang="en-US" sz="1200" dirty="0">
                <a:latin typeface="Arial" panose="020B0604020202020204" pitchFamily="34" charset="0"/>
                <a:cs typeface="Arial" panose="020B0604020202020204" pitchFamily="34" charset="0"/>
              </a:rPr>
              <a:t>② </a:t>
            </a:r>
            <a:r>
              <a:rPr lang="en-US" altLang="ko-KR" sz="1200" dirty="0">
                <a:latin typeface="Arial" panose="020B0604020202020204" pitchFamily="34" charset="0"/>
                <a:cs typeface="Arial" panose="020B0604020202020204" pitchFamily="34" charset="0"/>
              </a:rPr>
              <a:t>language and voice presets : Settings &gt; Advanced features &gt; Advanced intelligence &gt; Phone &gt; Language and voice presets for each person</a:t>
            </a:r>
          </a:p>
          <a:p>
            <a:pPr latinLnBrk="1">
              <a:lnSpc>
                <a:spcPct val="150000"/>
              </a:lnSpc>
            </a:pPr>
            <a:endParaRPr lang="en-US" altLang="ko-KR" sz="1200" dirty="0">
              <a:latin typeface="Arial" panose="020B0604020202020204" pitchFamily="34" charset="0"/>
              <a:cs typeface="Arial" panose="020B0604020202020204" pitchFamily="34" charset="0"/>
            </a:endParaRPr>
          </a:p>
        </p:txBody>
      </p:sp>
      <p:sp>
        <p:nvSpPr>
          <p:cNvPr id="4" name="슬라이드 번호 개체 틀 3"/>
          <p:cNvSpPr>
            <a:spLocks noGrp="1"/>
          </p:cNvSpPr>
          <p:nvPr>
            <p:ph type="sldNum" sz="quarter" idx="11"/>
          </p:nvPr>
        </p:nvSpPr>
        <p:spPr/>
        <p:txBody>
          <a:bodyPr/>
          <a:lstStyle/>
          <a:p>
            <a:pPr>
              <a:defRPr/>
            </a:pPr>
            <a:fld id="{85C512E5-9A75-4191-873E-3C8C8CC18DB3}" type="slidenum">
              <a:rPr lang="en-US" altLang="ko-KR" smtClean="0"/>
              <a:pPr>
                <a:defRPr/>
              </a:pPr>
              <a:t>70</a:t>
            </a:fld>
            <a:endParaRPr lang="en-US" dirty="0"/>
          </a:p>
        </p:txBody>
      </p:sp>
      <p:sp>
        <p:nvSpPr>
          <p:cNvPr id="7" name="Title 1"/>
          <p:cNvSpPr>
            <a:spLocks noGrp="1"/>
          </p:cNvSpPr>
          <p:nvPr>
            <p:ph type="title" idx="4294967295"/>
          </p:nvPr>
        </p:nvSpPr>
        <p:spPr>
          <a:xfrm>
            <a:off x="1" y="1"/>
            <a:ext cx="8510154" cy="668867"/>
          </a:xfrm>
        </p:spPr>
        <p:txBody>
          <a:bodyPr vert="horz" lIns="91440" tIns="45720" rIns="91440" bIns="45720" rtlCol="0" anchor="ctr">
            <a:normAutofit/>
          </a:bodyPr>
          <a:lstStyle/>
          <a:p>
            <a:pPr algn="l"/>
            <a:r>
              <a:rPr lang="en-GB" altLang="ko-KR" sz="1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[Advanced Intelligence][Phone app - Call]</a:t>
            </a:r>
            <a:br>
              <a:rPr lang="en-GB" altLang="ko-KR" sz="1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GB" altLang="ko-KR" sz="1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How to use Phone app - Live translate during call (2/2)</a:t>
            </a:r>
          </a:p>
        </p:txBody>
      </p:sp>
      <p:sp>
        <p:nvSpPr>
          <p:cNvPr id="6" name="직사각형 5"/>
          <p:cNvSpPr/>
          <p:nvPr/>
        </p:nvSpPr>
        <p:spPr>
          <a:xfrm>
            <a:off x="8209439" y="381789"/>
            <a:ext cx="1696561" cy="23589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000" b="1" dirty="0">
                <a:solidFill>
                  <a:schemeClr val="tx1"/>
                </a:solidFill>
              </a:rPr>
              <a:t>Updated at 2024.1.18</a:t>
            </a:r>
            <a:endParaRPr lang="ko-KR" altLang="en-US" sz="1000" b="1" dirty="0">
              <a:solidFill>
                <a:schemeClr val="tx1"/>
              </a:solidFill>
            </a:endParaRPr>
          </a:p>
        </p:txBody>
      </p:sp>
      <p:sp>
        <p:nvSpPr>
          <p:cNvPr id="27" name="직사각형 26"/>
          <p:cNvSpPr/>
          <p:nvPr/>
        </p:nvSpPr>
        <p:spPr>
          <a:xfrm>
            <a:off x="3546458" y="3933354"/>
            <a:ext cx="1558942" cy="707886"/>
          </a:xfrm>
          <a:prstGeom prst="rect">
            <a:avLst/>
          </a:prstGeom>
        </p:spPr>
        <p:txBody>
          <a:bodyPr wrap="square">
            <a:spAutoFit/>
          </a:bodyPr>
          <a:lstStyle/>
          <a:p>
            <a:r>
              <a:rPr lang="en-US" altLang="ko-KR" sz="1000" dirty="0">
                <a:latin typeface="Arial" panose="020B0604020202020204" pitchFamily="34" charset="0"/>
                <a:cs typeface="Arial" panose="020B0604020202020204" pitchFamily="34" charset="0"/>
              </a:rPr>
              <a:t>To block my original language voice for the other person to hear a translation only</a:t>
            </a:r>
            <a:endParaRPr lang="ko-KR" altLang="en-US" sz="1000" dirty="0"/>
          </a:p>
        </p:txBody>
      </p:sp>
      <p:sp>
        <p:nvSpPr>
          <p:cNvPr id="25" name="직사각형 8"/>
          <p:cNvSpPr/>
          <p:nvPr/>
        </p:nvSpPr>
        <p:spPr>
          <a:xfrm>
            <a:off x="32167" y="6555458"/>
            <a:ext cx="6904121" cy="323165"/>
          </a:xfrm>
          <a:prstGeom prst="rect">
            <a:avLst/>
          </a:prstGeom>
          <a:ln>
            <a:noFill/>
          </a:ln>
        </p:spPr>
        <p:txBody>
          <a:bodyPr wrap="square">
            <a:spAutoFit/>
          </a:bodyPr>
          <a:lstStyle/>
          <a:p>
            <a:pPr>
              <a:lnSpc>
                <a:spcPct val="150000"/>
              </a:lnSpc>
            </a:pPr>
            <a:r>
              <a:rPr lang="en-US" altLang="ko-KR" sz="1000" b="1" u="sng" dirty="0">
                <a:solidFill>
                  <a:srgbClr val="0000FF"/>
                </a:solidFill>
                <a:latin typeface="+mn-ea"/>
              </a:rPr>
              <a:t>※ Some of specific option or availability may vary by model code, region or country, carrier and SW version</a:t>
            </a:r>
            <a:endParaRPr lang="ko-KR" altLang="en-US" sz="1000" b="1" u="sng" dirty="0">
              <a:solidFill>
                <a:srgbClr val="0000FF"/>
              </a:solidFill>
              <a:latin typeface="+mn-ea"/>
            </a:endParaRPr>
          </a:p>
        </p:txBody>
      </p:sp>
      <p:pic>
        <p:nvPicPr>
          <p:cNvPr id="5" name="그림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29285" y="3128845"/>
            <a:ext cx="1607891" cy="3483763"/>
          </a:xfrm>
          <a:prstGeom prst="rect">
            <a:avLst/>
          </a:prstGeom>
        </p:spPr>
      </p:pic>
      <p:pic>
        <p:nvPicPr>
          <p:cNvPr id="15" name="그림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8585" y="3128845"/>
            <a:ext cx="1607891" cy="3483763"/>
          </a:xfrm>
          <a:prstGeom prst="rect">
            <a:avLst/>
          </a:prstGeom>
        </p:spPr>
      </p:pic>
      <p:sp>
        <p:nvSpPr>
          <p:cNvPr id="30" name="모서리가 둥근 직사각형 29"/>
          <p:cNvSpPr/>
          <p:nvPr/>
        </p:nvSpPr>
        <p:spPr>
          <a:xfrm>
            <a:off x="138584" y="3813253"/>
            <a:ext cx="1607891" cy="339648"/>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1" name="모서리가 둥근 직사각형 30"/>
          <p:cNvSpPr/>
          <p:nvPr/>
        </p:nvSpPr>
        <p:spPr>
          <a:xfrm>
            <a:off x="1929284" y="4051610"/>
            <a:ext cx="1607891" cy="374636"/>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2" name="모서리가 둥근 직사각형 31"/>
          <p:cNvSpPr/>
          <p:nvPr/>
        </p:nvSpPr>
        <p:spPr>
          <a:xfrm>
            <a:off x="1929284" y="5093905"/>
            <a:ext cx="1607891" cy="374636"/>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3" name="직사각형 32"/>
          <p:cNvSpPr/>
          <p:nvPr/>
        </p:nvSpPr>
        <p:spPr>
          <a:xfrm>
            <a:off x="3546459" y="5024280"/>
            <a:ext cx="1958992" cy="553998"/>
          </a:xfrm>
          <a:prstGeom prst="rect">
            <a:avLst/>
          </a:prstGeom>
        </p:spPr>
        <p:txBody>
          <a:bodyPr wrap="square">
            <a:spAutoFit/>
          </a:bodyPr>
          <a:lstStyle/>
          <a:p>
            <a:r>
              <a:rPr lang="en-US" altLang="ko-KR" sz="1000" dirty="0">
                <a:latin typeface="Arial" panose="020B0604020202020204" pitchFamily="34" charset="0"/>
                <a:cs typeface="Arial" panose="020B0604020202020204" pitchFamily="34" charset="0"/>
              </a:rPr>
              <a:t>To block the other person’s original language voice for me to hear a translation only</a:t>
            </a:r>
            <a:endParaRPr lang="ko-KR" altLang="en-US" sz="1000" dirty="0"/>
          </a:p>
        </p:txBody>
      </p:sp>
      <p:pic>
        <p:nvPicPr>
          <p:cNvPr id="17" name="그림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18819" y="3128845"/>
            <a:ext cx="1607891" cy="3483763"/>
          </a:xfrm>
          <a:prstGeom prst="rect">
            <a:avLst/>
          </a:prstGeom>
        </p:spPr>
      </p:pic>
      <p:pic>
        <p:nvPicPr>
          <p:cNvPr id="2" name="그림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35407" y="3128845"/>
            <a:ext cx="1607890" cy="3483763"/>
          </a:xfrm>
          <a:prstGeom prst="rect">
            <a:avLst/>
          </a:prstGeom>
        </p:spPr>
      </p:pic>
      <p:sp>
        <p:nvSpPr>
          <p:cNvPr id="19" name="모서리가 둥근 직사각형 18"/>
          <p:cNvSpPr/>
          <p:nvPr/>
        </p:nvSpPr>
        <p:spPr>
          <a:xfrm>
            <a:off x="5905449" y="5564856"/>
            <a:ext cx="1607891" cy="454943"/>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8" name="직사각형 7"/>
          <p:cNvSpPr/>
          <p:nvPr/>
        </p:nvSpPr>
        <p:spPr>
          <a:xfrm>
            <a:off x="1057859" y="2931519"/>
            <a:ext cx="1540806" cy="246221"/>
          </a:xfrm>
          <a:prstGeom prst="rect">
            <a:avLst/>
          </a:prstGeom>
        </p:spPr>
        <p:txBody>
          <a:bodyPr wrap="none">
            <a:spAutoFit/>
          </a:bodyPr>
          <a:lstStyle/>
          <a:p>
            <a:r>
              <a:rPr lang="ko-KR" altLang="en-US" sz="1000" b="1" dirty="0">
                <a:latin typeface="Arial" panose="020B0604020202020204" pitchFamily="34" charset="0"/>
                <a:cs typeface="Arial" panose="020B0604020202020204" pitchFamily="34" charset="0"/>
              </a:rPr>
              <a:t>① </a:t>
            </a:r>
            <a:r>
              <a:rPr lang="en-US" altLang="ko-KR" sz="1000" b="1" dirty="0">
                <a:latin typeface="Arial" panose="020B0604020202020204" pitchFamily="34" charset="0"/>
                <a:cs typeface="Arial" panose="020B0604020202020204" pitchFamily="34" charset="0"/>
              </a:rPr>
              <a:t>Mute original voice </a:t>
            </a:r>
            <a:endParaRPr lang="ko-KR" altLang="en-US" sz="1000" b="1" dirty="0"/>
          </a:p>
        </p:txBody>
      </p:sp>
      <p:sp>
        <p:nvSpPr>
          <p:cNvPr id="10" name="직사각형 9"/>
          <p:cNvSpPr/>
          <p:nvPr/>
        </p:nvSpPr>
        <p:spPr>
          <a:xfrm>
            <a:off x="6611755" y="2942647"/>
            <a:ext cx="2056973" cy="246221"/>
          </a:xfrm>
          <a:prstGeom prst="rect">
            <a:avLst/>
          </a:prstGeom>
        </p:spPr>
        <p:txBody>
          <a:bodyPr wrap="none">
            <a:spAutoFit/>
          </a:bodyPr>
          <a:lstStyle/>
          <a:p>
            <a:r>
              <a:rPr lang="ko-KR" altLang="en-US" sz="1000" b="1" dirty="0">
                <a:latin typeface="Arial" panose="020B0604020202020204" pitchFamily="34" charset="0"/>
                <a:cs typeface="Arial" panose="020B0604020202020204" pitchFamily="34" charset="0"/>
              </a:rPr>
              <a:t>② </a:t>
            </a:r>
            <a:r>
              <a:rPr lang="en-US" altLang="ko-KR" sz="1000" b="1" dirty="0">
                <a:latin typeface="Arial" panose="020B0604020202020204" pitchFamily="34" charset="0"/>
                <a:cs typeface="Arial" panose="020B0604020202020204" pitchFamily="34" charset="0"/>
              </a:rPr>
              <a:t>language and voice presets </a:t>
            </a:r>
            <a:endParaRPr lang="ko-KR" altLang="en-US" sz="1000" b="1" dirty="0"/>
          </a:p>
        </p:txBody>
      </p:sp>
    </p:spTree>
    <p:extLst>
      <p:ext uri="{BB962C8B-B14F-4D97-AF65-F5344CB8AC3E}">
        <p14:creationId xmlns:p14="http://schemas.microsoft.com/office/powerpoint/2010/main" val="313376432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직사각형 8"/>
          <p:cNvSpPr/>
          <p:nvPr/>
        </p:nvSpPr>
        <p:spPr>
          <a:xfrm>
            <a:off x="9071" y="667660"/>
            <a:ext cx="9858828" cy="6044036"/>
          </a:xfrm>
          <a:prstGeom prst="rect">
            <a:avLst/>
          </a:prstGeom>
          <a:ln>
            <a:noFill/>
          </a:ln>
        </p:spPr>
        <p:txBody>
          <a:bodyPr wrap="square" anchor="t" anchorCtr="0">
            <a:noAutofit/>
          </a:bodyPr>
          <a:lstStyle/>
          <a:p>
            <a:pPr latinLnBrk="1">
              <a:lnSpc>
                <a:spcPct val="150000"/>
              </a:lnSpc>
            </a:pPr>
            <a:r>
              <a:rPr lang="en-US" altLang="ko-KR" sz="1200" b="1" dirty="0">
                <a:latin typeface="Arial" panose="020B0604020202020204" pitchFamily="34" charset="0"/>
                <a:cs typeface="Arial" panose="020B0604020202020204" pitchFamily="34" charset="0"/>
              </a:rPr>
              <a:t>Q: How to use Interpreter app?</a:t>
            </a:r>
          </a:p>
          <a:p>
            <a:pPr latinLnBrk="1">
              <a:lnSpc>
                <a:spcPct val="150000"/>
              </a:lnSpc>
            </a:pPr>
            <a:endParaRPr lang="en-US" altLang="ko-KR" sz="600" dirty="0">
              <a:latin typeface="Arial" panose="020B0604020202020204" pitchFamily="34" charset="0"/>
              <a:cs typeface="Arial" panose="020B0604020202020204" pitchFamily="34" charset="0"/>
            </a:endParaRPr>
          </a:p>
          <a:p>
            <a:pPr latinLnBrk="1">
              <a:lnSpc>
                <a:spcPct val="150000"/>
              </a:lnSpc>
            </a:pPr>
            <a:r>
              <a:rPr lang="en-US" altLang="ko-KR" sz="1200" dirty="0">
                <a:latin typeface="Arial" panose="020B0604020202020204" pitchFamily="34" charset="0"/>
                <a:cs typeface="Arial" panose="020B0604020202020204" pitchFamily="34" charset="0"/>
              </a:rPr>
              <a:t>A: You can set and use live translation of spoken conversations through Interpreter app, either as text or voice reading it aloud.</a:t>
            </a:r>
          </a:p>
          <a:p>
            <a:pPr latinLnBrk="1">
              <a:lnSpc>
                <a:spcPct val="150000"/>
              </a:lnSpc>
            </a:pPr>
            <a:endParaRPr lang="en-US" altLang="ko-KR" sz="600" dirty="0">
              <a:latin typeface="Arial" panose="020B0604020202020204" pitchFamily="34" charset="0"/>
              <a:cs typeface="Arial" panose="020B0604020202020204" pitchFamily="34" charset="0"/>
            </a:endParaRPr>
          </a:p>
          <a:p>
            <a:pPr latinLnBrk="1">
              <a:lnSpc>
                <a:spcPct val="150000"/>
              </a:lnSpc>
            </a:pPr>
            <a:r>
              <a:rPr lang="en-US" altLang="ko-KR" sz="1200" dirty="0">
                <a:latin typeface="Arial" panose="020B0604020202020204" pitchFamily="34" charset="0"/>
                <a:cs typeface="Arial" panose="020B0604020202020204" pitchFamily="34" charset="0"/>
              </a:rPr>
              <a:t>*Path : </a:t>
            </a:r>
          </a:p>
          <a:p>
            <a:pPr latinLnBrk="1">
              <a:lnSpc>
                <a:spcPct val="150000"/>
              </a:lnSpc>
            </a:pPr>
            <a:r>
              <a:rPr lang="ko-KR" altLang="en-US" sz="1200" dirty="0">
                <a:latin typeface="Arial" panose="020B0604020202020204" pitchFamily="34" charset="0"/>
                <a:cs typeface="Arial" panose="020B0604020202020204" pitchFamily="34" charset="0"/>
              </a:rPr>
              <a:t>① </a:t>
            </a:r>
            <a:r>
              <a:rPr lang="en-US" altLang="ko-KR" sz="1200" dirty="0">
                <a:latin typeface="Arial" panose="020B0604020202020204" pitchFamily="34" charset="0"/>
                <a:cs typeface="Arial" panose="020B0604020202020204" pitchFamily="34" charset="0"/>
              </a:rPr>
              <a:t>(For set) Settings &gt; Advanced features &gt; Advanced intelligence &gt; Interpreter</a:t>
            </a:r>
          </a:p>
          <a:p>
            <a:pPr latinLnBrk="1">
              <a:lnSpc>
                <a:spcPct val="150000"/>
              </a:lnSpc>
            </a:pPr>
            <a:r>
              <a:rPr lang="ko-KR" altLang="en-US" sz="1200" dirty="0">
                <a:latin typeface="Arial" panose="020B0604020202020204" pitchFamily="34" charset="0"/>
                <a:cs typeface="Arial" panose="020B0604020202020204" pitchFamily="34" charset="0"/>
              </a:rPr>
              <a:t>② </a:t>
            </a:r>
            <a:r>
              <a:rPr lang="en-US" altLang="ko-KR" sz="1200" dirty="0">
                <a:latin typeface="Arial" panose="020B0604020202020204" pitchFamily="34" charset="0"/>
                <a:cs typeface="Arial" panose="020B0604020202020204" pitchFamily="34" charset="0"/>
              </a:rPr>
              <a:t>(For use) Quick Panel &gt; ‘Interpreter’ (swipe left to see it on the next screen) &gt; set the language option to translate &gt; tab Talk button</a:t>
            </a:r>
          </a:p>
          <a:p>
            <a:pPr latinLnBrk="1">
              <a:lnSpc>
                <a:spcPct val="150000"/>
              </a:lnSpc>
            </a:pPr>
            <a:endParaRPr lang="en-US" altLang="ko-KR" sz="1200" dirty="0">
              <a:latin typeface="Arial" panose="020B0604020202020204" pitchFamily="34" charset="0"/>
              <a:cs typeface="Arial" panose="020B0604020202020204" pitchFamily="34" charset="0"/>
            </a:endParaRPr>
          </a:p>
        </p:txBody>
      </p:sp>
      <p:sp>
        <p:nvSpPr>
          <p:cNvPr id="4" name="슬라이드 번호 개체 틀 3"/>
          <p:cNvSpPr>
            <a:spLocks noGrp="1"/>
          </p:cNvSpPr>
          <p:nvPr>
            <p:ph type="sldNum" sz="quarter" idx="11"/>
          </p:nvPr>
        </p:nvSpPr>
        <p:spPr/>
        <p:txBody>
          <a:bodyPr/>
          <a:lstStyle/>
          <a:p>
            <a:pPr>
              <a:defRPr/>
            </a:pPr>
            <a:fld id="{85C512E5-9A75-4191-873E-3C8C8CC18DB3}" type="slidenum">
              <a:rPr lang="en-US" altLang="ko-KR" smtClean="0"/>
              <a:pPr>
                <a:defRPr/>
              </a:pPr>
              <a:t>71</a:t>
            </a:fld>
            <a:endParaRPr lang="en-US" dirty="0"/>
          </a:p>
        </p:txBody>
      </p:sp>
      <p:sp>
        <p:nvSpPr>
          <p:cNvPr id="7" name="Title 1"/>
          <p:cNvSpPr>
            <a:spLocks noGrp="1"/>
          </p:cNvSpPr>
          <p:nvPr>
            <p:ph type="title" idx="4294967295"/>
          </p:nvPr>
        </p:nvSpPr>
        <p:spPr>
          <a:xfrm>
            <a:off x="1" y="1"/>
            <a:ext cx="8510154" cy="668867"/>
          </a:xfrm>
        </p:spPr>
        <p:txBody>
          <a:bodyPr vert="horz" lIns="91440" tIns="45720" rIns="91440" bIns="45720" rtlCol="0" anchor="ctr">
            <a:normAutofit/>
          </a:bodyPr>
          <a:lstStyle/>
          <a:p>
            <a:pPr algn="l"/>
            <a:r>
              <a:rPr lang="en-GB" altLang="ko-KR" sz="1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[Advanced Intelligence][Interpreter]</a:t>
            </a:r>
            <a:br>
              <a:rPr lang="en-GB" altLang="ko-KR" sz="1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GB" altLang="ko-KR" sz="1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How to use Interpreter app?</a:t>
            </a:r>
          </a:p>
        </p:txBody>
      </p:sp>
      <p:sp>
        <p:nvSpPr>
          <p:cNvPr id="6" name="직사각형 5"/>
          <p:cNvSpPr/>
          <p:nvPr/>
        </p:nvSpPr>
        <p:spPr>
          <a:xfrm>
            <a:off x="8209439" y="381789"/>
            <a:ext cx="1696561" cy="23589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000" b="1" dirty="0">
                <a:solidFill>
                  <a:schemeClr val="tx1"/>
                </a:solidFill>
              </a:rPr>
              <a:t>Updated at 2024.1.18</a:t>
            </a:r>
            <a:endParaRPr lang="ko-KR" altLang="en-US" sz="1000" b="1" dirty="0">
              <a:solidFill>
                <a:schemeClr val="tx1"/>
              </a:solidFill>
            </a:endParaRPr>
          </a:p>
        </p:txBody>
      </p:sp>
      <p:sp>
        <p:nvSpPr>
          <p:cNvPr id="25" name="직사각형 8"/>
          <p:cNvSpPr/>
          <p:nvPr/>
        </p:nvSpPr>
        <p:spPr>
          <a:xfrm>
            <a:off x="32167" y="6555458"/>
            <a:ext cx="6904121" cy="323165"/>
          </a:xfrm>
          <a:prstGeom prst="rect">
            <a:avLst/>
          </a:prstGeom>
          <a:ln>
            <a:noFill/>
          </a:ln>
        </p:spPr>
        <p:txBody>
          <a:bodyPr wrap="square">
            <a:spAutoFit/>
          </a:bodyPr>
          <a:lstStyle/>
          <a:p>
            <a:pPr>
              <a:lnSpc>
                <a:spcPct val="150000"/>
              </a:lnSpc>
            </a:pPr>
            <a:r>
              <a:rPr lang="en-US" altLang="ko-KR" sz="1000" b="1" u="sng" dirty="0">
                <a:solidFill>
                  <a:srgbClr val="0000FF"/>
                </a:solidFill>
                <a:latin typeface="+mn-ea"/>
              </a:rPr>
              <a:t>※ Some of specific option or availability may vary by model code, region or country, carrier and SW version</a:t>
            </a:r>
            <a:endParaRPr lang="ko-KR" altLang="en-US" sz="1000" b="1" u="sng" dirty="0">
              <a:solidFill>
                <a:srgbClr val="0000FF"/>
              </a:solidFill>
              <a:latin typeface="+mn-ea"/>
            </a:endParaRPr>
          </a:p>
        </p:txBody>
      </p:sp>
      <p:pic>
        <p:nvPicPr>
          <p:cNvPr id="11" name="그림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36451" y="2645206"/>
            <a:ext cx="1727689" cy="3743325"/>
          </a:xfrm>
          <a:prstGeom prst="rect">
            <a:avLst/>
          </a:prstGeom>
        </p:spPr>
      </p:pic>
      <p:pic>
        <p:nvPicPr>
          <p:cNvPr id="12" name="그림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001" y="2645206"/>
            <a:ext cx="1727689" cy="3743325"/>
          </a:xfrm>
          <a:prstGeom prst="rect">
            <a:avLst/>
          </a:prstGeom>
        </p:spPr>
      </p:pic>
      <p:pic>
        <p:nvPicPr>
          <p:cNvPr id="3" name="그림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90345" y="2645206"/>
            <a:ext cx="1727689" cy="3743325"/>
          </a:xfrm>
          <a:prstGeom prst="rect">
            <a:avLst/>
          </a:prstGeom>
        </p:spPr>
      </p:pic>
      <p:pic>
        <p:nvPicPr>
          <p:cNvPr id="14" name="그림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65251" y="2645206"/>
            <a:ext cx="1727688" cy="3743326"/>
          </a:xfrm>
          <a:prstGeom prst="rect">
            <a:avLst/>
          </a:prstGeom>
        </p:spPr>
      </p:pic>
      <p:pic>
        <p:nvPicPr>
          <p:cNvPr id="16" name="그림 15"/>
          <p:cNvPicPr>
            <a:picLocks noChangeAspect="1"/>
          </p:cNvPicPr>
          <p:nvPr/>
        </p:nvPicPr>
        <p:blipFill rotWithShape="1">
          <a:blip r:embed="rId7" cstate="print">
            <a:extLst>
              <a:ext uri="{28A0092B-C50C-407E-A947-70E740481C1C}">
                <a14:useLocalDpi xmlns:a14="http://schemas.microsoft.com/office/drawing/2010/main" val="0"/>
              </a:ext>
            </a:extLst>
          </a:blip>
          <a:srcRect b="77280"/>
          <a:stretch/>
        </p:blipFill>
        <p:spPr>
          <a:xfrm>
            <a:off x="8084526" y="2645206"/>
            <a:ext cx="1727688" cy="850469"/>
          </a:xfrm>
          <a:prstGeom prst="rect">
            <a:avLst/>
          </a:prstGeom>
        </p:spPr>
      </p:pic>
      <p:sp>
        <p:nvSpPr>
          <p:cNvPr id="27" name="직사각형 26"/>
          <p:cNvSpPr/>
          <p:nvPr/>
        </p:nvSpPr>
        <p:spPr>
          <a:xfrm>
            <a:off x="8298686" y="3426873"/>
            <a:ext cx="1558942" cy="400110"/>
          </a:xfrm>
          <a:prstGeom prst="rect">
            <a:avLst/>
          </a:prstGeom>
        </p:spPr>
        <p:txBody>
          <a:bodyPr wrap="square">
            <a:spAutoFit/>
          </a:bodyPr>
          <a:lstStyle/>
          <a:p>
            <a:r>
              <a:rPr lang="en-US" altLang="ko-KR" sz="1000" dirty="0">
                <a:latin typeface="Arial" panose="020B0604020202020204" pitchFamily="34" charset="0"/>
                <a:cs typeface="Arial" panose="020B0604020202020204" pitchFamily="34" charset="0"/>
              </a:rPr>
              <a:t>tab ‘More options’ to go settings menu</a:t>
            </a:r>
            <a:endParaRPr lang="ko-KR" altLang="en-US" sz="1000" dirty="0"/>
          </a:p>
        </p:txBody>
      </p:sp>
      <p:sp>
        <p:nvSpPr>
          <p:cNvPr id="32" name="모서리가 둥근 직사각형 31"/>
          <p:cNvSpPr/>
          <p:nvPr/>
        </p:nvSpPr>
        <p:spPr>
          <a:xfrm>
            <a:off x="7054116" y="4231889"/>
            <a:ext cx="861160" cy="374636"/>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9" name="모서리가 둥근 직사각형 18"/>
          <p:cNvSpPr/>
          <p:nvPr/>
        </p:nvSpPr>
        <p:spPr>
          <a:xfrm>
            <a:off x="5643175" y="3478626"/>
            <a:ext cx="395675" cy="493299"/>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8" name="직사각형 7"/>
          <p:cNvSpPr/>
          <p:nvPr/>
        </p:nvSpPr>
        <p:spPr>
          <a:xfrm>
            <a:off x="1018831" y="2438632"/>
            <a:ext cx="1428596" cy="246221"/>
          </a:xfrm>
          <a:prstGeom prst="rect">
            <a:avLst/>
          </a:prstGeom>
        </p:spPr>
        <p:txBody>
          <a:bodyPr wrap="none">
            <a:spAutoFit/>
          </a:bodyPr>
          <a:lstStyle/>
          <a:p>
            <a:r>
              <a:rPr lang="ko-KR" altLang="en-US" sz="1000" b="1" dirty="0">
                <a:latin typeface="Arial" panose="020B0604020202020204" pitchFamily="34" charset="0"/>
                <a:cs typeface="Arial" panose="020B0604020202020204" pitchFamily="34" charset="0"/>
              </a:rPr>
              <a:t>① </a:t>
            </a:r>
            <a:r>
              <a:rPr lang="en-US" altLang="ko-KR" sz="1000" b="1" dirty="0">
                <a:latin typeface="Arial" panose="020B0604020202020204" pitchFamily="34" charset="0"/>
                <a:cs typeface="Arial" panose="020B0604020202020204" pitchFamily="34" charset="0"/>
              </a:rPr>
              <a:t>Set for Interpreter</a:t>
            </a:r>
            <a:endParaRPr lang="ko-KR" altLang="en-US" sz="1000" b="1" dirty="0"/>
          </a:p>
        </p:txBody>
      </p:sp>
      <p:grpSp>
        <p:nvGrpSpPr>
          <p:cNvPr id="26" name="그룹 25"/>
          <p:cNvGrpSpPr/>
          <p:nvPr/>
        </p:nvGrpSpPr>
        <p:grpSpPr>
          <a:xfrm>
            <a:off x="5657688" y="3689678"/>
            <a:ext cx="517791" cy="579985"/>
            <a:chOff x="2016144" y="4665365"/>
            <a:chExt cx="867756" cy="971986"/>
          </a:xfrm>
        </p:grpSpPr>
        <p:sp>
          <p:nvSpPr>
            <p:cNvPr id="28" name="타원 27"/>
            <p:cNvSpPr/>
            <p:nvPr/>
          </p:nvSpPr>
          <p:spPr>
            <a:xfrm>
              <a:off x="2134236" y="4665365"/>
              <a:ext cx="338507" cy="338507"/>
            </a:xfrm>
            <a:prstGeom prst="ellipse">
              <a:avLst/>
            </a:prstGeom>
            <a:solidFill>
              <a:srgbClr val="FF0000">
                <a:alpha val="3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29" name="Picture 12" descr="손가락 아이콘 에 Selman Icons"/>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21184053">
              <a:off x="2016144" y="4769595"/>
              <a:ext cx="867756" cy="867756"/>
            </a:xfrm>
            <a:prstGeom prst="rect">
              <a:avLst/>
            </a:prstGeom>
            <a:noFill/>
            <a:extLst>
              <a:ext uri="{909E8E84-426E-40DD-AFC4-6F175D3DCCD1}">
                <a14:hiddenFill xmlns:a14="http://schemas.microsoft.com/office/drawing/2010/main">
                  <a:solidFill>
                    <a:srgbClr val="FFFFFF"/>
                  </a:solidFill>
                </a14:hiddenFill>
              </a:ext>
            </a:extLst>
          </p:spPr>
        </p:pic>
      </p:grpSp>
      <p:sp>
        <p:nvSpPr>
          <p:cNvPr id="34" name="모서리가 둥근 직사각형 33"/>
          <p:cNvSpPr/>
          <p:nvPr/>
        </p:nvSpPr>
        <p:spPr>
          <a:xfrm>
            <a:off x="7054116" y="5770582"/>
            <a:ext cx="861160" cy="374636"/>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5" name="모서리가 둥근 직사각형 34"/>
          <p:cNvSpPr/>
          <p:nvPr/>
        </p:nvSpPr>
        <p:spPr>
          <a:xfrm>
            <a:off x="7747477" y="2881740"/>
            <a:ext cx="206908" cy="195618"/>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6" name="모서리가 둥근 직사각형 35"/>
          <p:cNvSpPr/>
          <p:nvPr/>
        </p:nvSpPr>
        <p:spPr>
          <a:xfrm>
            <a:off x="9026016" y="3092464"/>
            <a:ext cx="722726" cy="212711"/>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cxnSp>
        <p:nvCxnSpPr>
          <p:cNvPr id="20" name="직선 화살표 연결선 19"/>
          <p:cNvCxnSpPr>
            <a:stCxn id="35" idx="3"/>
            <a:endCxn id="36" idx="1"/>
          </p:cNvCxnSpPr>
          <p:nvPr/>
        </p:nvCxnSpPr>
        <p:spPr>
          <a:xfrm>
            <a:off x="7954385" y="2979549"/>
            <a:ext cx="1071631" cy="219271"/>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7" name="직사각형 36"/>
          <p:cNvSpPr/>
          <p:nvPr/>
        </p:nvSpPr>
        <p:spPr>
          <a:xfrm>
            <a:off x="6343683" y="2438632"/>
            <a:ext cx="1031051" cy="246221"/>
          </a:xfrm>
          <a:prstGeom prst="rect">
            <a:avLst/>
          </a:prstGeom>
        </p:spPr>
        <p:txBody>
          <a:bodyPr wrap="none">
            <a:spAutoFit/>
          </a:bodyPr>
          <a:lstStyle/>
          <a:p>
            <a:r>
              <a:rPr lang="ko-KR" altLang="en-US" sz="1000" b="1" dirty="0">
                <a:latin typeface="Arial" panose="020B0604020202020204" pitchFamily="34" charset="0"/>
                <a:cs typeface="Arial" panose="020B0604020202020204" pitchFamily="34" charset="0"/>
              </a:rPr>
              <a:t>② </a:t>
            </a:r>
            <a:r>
              <a:rPr lang="en-US" altLang="ko-KR" sz="1000" b="1" dirty="0">
                <a:latin typeface="Arial" panose="020B0604020202020204" pitchFamily="34" charset="0"/>
                <a:cs typeface="Arial" panose="020B0604020202020204" pitchFamily="34" charset="0"/>
              </a:rPr>
              <a:t>How to use</a:t>
            </a:r>
            <a:endParaRPr lang="ko-KR" altLang="en-US" sz="1000" b="1" dirty="0"/>
          </a:p>
        </p:txBody>
      </p:sp>
      <p:sp>
        <p:nvSpPr>
          <p:cNvPr id="38" name="모서리가 둥근 직사각형 37"/>
          <p:cNvSpPr/>
          <p:nvPr/>
        </p:nvSpPr>
        <p:spPr>
          <a:xfrm>
            <a:off x="86209" y="4215628"/>
            <a:ext cx="1712549" cy="374636"/>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9" name="직사각형 38"/>
          <p:cNvSpPr/>
          <p:nvPr/>
        </p:nvSpPr>
        <p:spPr>
          <a:xfrm>
            <a:off x="5472350" y="1421298"/>
            <a:ext cx="4086679" cy="246221"/>
          </a:xfrm>
          <a:prstGeom prst="rect">
            <a:avLst/>
          </a:prstGeom>
        </p:spPr>
        <p:txBody>
          <a:bodyPr wrap="square">
            <a:spAutoFit/>
          </a:bodyPr>
          <a:lstStyle/>
          <a:p>
            <a:r>
              <a:rPr lang="en-US" altLang="ko-KR" sz="1000" dirty="0">
                <a:solidFill>
                  <a:srgbClr val="0000FF"/>
                </a:solidFill>
                <a:latin typeface="Arial" panose="020B0604020202020204" pitchFamily="34" charset="0"/>
              </a:rPr>
              <a:t>※ Note : Translation output and its accuracy may vary every time</a:t>
            </a:r>
            <a:endParaRPr lang="ko-KR" altLang="en-US" sz="1000" dirty="0">
              <a:solidFill>
                <a:srgbClr val="0000FF"/>
              </a:solidFill>
            </a:endParaRPr>
          </a:p>
        </p:txBody>
      </p:sp>
      <p:sp>
        <p:nvSpPr>
          <p:cNvPr id="40" name="직사각형 39"/>
          <p:cNvSpPr/>
          <p:nvPr/>
        </p:nvSpPr>
        <p:spPr>
          <a:xfrm>
            <a:off x="5518976" y="1607120"/>
            <a:ext cx="2622834" cy="246221"/>
          </a:xfrm>
          <a:prstGeom prst="rect">
            <a:avLst/>
          </a:prstGeom>
        </p:spPr>
        <p:txBody>
          <a:bodyPr wrap="none">
            <a:spAutoFit/>
          </a:bodyPr>
          <a:lstStyle/>
          <a:p>
            <a:r>
              <a:rPr lang="en-US" altLang="ko-KR" sz="1000" dirty="0">
                <a:latin typeface="Arial" panose="020B0604020202020204" pitchFamily="34" charset="0"/>
                <a:cs typeface="Arial" panose="020B0604020202020204" pitchFamily="34" charset="0"/>
              </a:rPr>
              <a:t>- Supports(TBU) : 13 languages(17 Locale)</a:t>
            </a:r>
          </a:p>
        </p:txBody>
      </p:sp>
    </p:spTree>
    <p:extLst>
      <p:ext uri="{BB962C8B-B14F-4D97-AF65-F5344CB8AC3E}">
        <p14:creationId xmlns:p14="http://schemas.microsoft.com/office/powerpoint/2010/main" val="391652116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직사각형 8"/>
          <p:cNvSpPr/>
          <p:nvPr/>
        </p:nvSpPr>
        <p:spPr>
          <a:xfrm>
            <a:off x="9071" y="667660"/>
            <a:ext cx="9858828" cy="6044036"/>
          </a:xfrm>
          <a:prstGeom prst="rect">
            <a:avLst/>
          </a:prstGeom>
          <a:ln>
            <a:noFill/>
          </a:ln>
        </p:spPr>
        <p:txBody>
          <a:bodyPr wrap="square" anchor="t" anchorCtr="0">
            <a:noAutofit/>
          </a:bodyPr>
          <a:lstStyle/>
          <a:p>
            <a:pPr latinLnBrk="1">
              <a:lnSpc>
                <a:spcPct val="150000"/>
              </a:lnSpc>
            </a:pPr>
            <a:r>
              <a:rPr lang="en-US" altLang="ko-KR" sz="1200" b="1" dirty="0">
                <a:latin typeface="Arial" panose="020B0604020202020204" pitchFamily="34" charset="0"/>
                <a:cs typeface="Arial" panose="020B0604020202020204" pitchFamily="34" charset="0"/>
              </a:rPr>
              <a:t>Q: How to use Writing assist - Writing style/Spelling and grammar?</a:t>
            </a:r>
          </a:p>
          <a:p>
            <a:pPr latinLnBrk="1">
              <a:lnSpc>
                <a:spcPct val="150000"/>
              </a:lnSpc>
            </a:pPr>
            <a:endParaRPr lang="en-US" altLang="ko-KR" sz="1200" dirty="0">
              <a:latin typeface="Arial" panose="020B0604020202020204" pitchFamily="34" charset="0"/>
              <a:cs typeface="Arial" panose="020B0604020202020204" pitchFamily="34" charset="0"/>
            </a:endParaRPr>
          </a:p>
          <a:p>
            <a:pPr latinLnBrk="1">
              <a:lnSpc>
                <a:spcPct val="150000"/>
              </a:lnSpc>
            </a:pPr>
            <a:r>
              <a:rPr lang="en-US" altLang="ko-KR" sz="1200" dirty="0">
                <a:latin typeface="Arial" panose="020B0604020202020204" pitchFamily="34" charset="0"/>
                <a:cs typeface="Arial" panose="020B0604020202020204" pitchFamily="34" charset="0"/>
              </a:rPr>
              <a:t>A: It provides writing style function to change the tone and suggested spelling and grammar for correction</a:t>
            </a:r>
          </a:p>
          <a:p>
            <a:pPr latinLnBrk="1">
              <a:lnSpc>
                <a:spcPct val="150000"/>
              </a:lnSpc>
            </a:pPr>
            <a:r>
              <a:rPr lang="en-US" altLang="ko-KR" sz="1200" dirty="0">
                <a:latin typeface="Arial" panose="020B0604020202020204" pitchFamily="34" charset="0"/>
                <a:cs typeface="Arial" panose="020B0604020202020204" pitchFamily="34" charset="0"/>
              </a:rPr>
              <a:t>*Path : Samsung Keyboard &gt; write a text &gt; tab Writing assist &gt; enable the function &gt; select Writing style/Spelling and grammar &gt; select Copy or Insert (Writing style option : Professional/Casual/#social/Polite/</a:t>
            </a:r>
            <a:r>
              <a:rPr lang="en-US" altLang="ko-KR" sz="1200" dirty="0" err="1">
                <a:latin typeface="Arial" panose="020B0604020202020204" pitchFamily="34" charset="0"/>
                <a:cs typeface="Arial" panose="020B0604020202020204" pitchFamily="34" charset="0"/>
              </a:rPr>
              <a:t>Emojify</a:t>
            </a:r>
            <a:r>
              <a:rPr lang="en-US" altLang="ko-KR" sz="1200" dirty="0">
                <a:latin typeface="Arial" panose="020B0604020202020204" pitchFamily="34" charset="0"/>
                <a:cs typeface="Arial" panose="020B0604020202020204" pitchFamily="34" charset="0"/>
              </a:rPr>
              <a:t>)</a:t>
            </a:r>
          </a:p>
          <a:p>
            <a:pPr latinLnBrk="1">
              <a:lnSpc>
                <a:spcPct val="150000"/>
              </a:lnSpc>
            </a:pPr>
            <a:endParaRPr lang="en-US" altLang="ko-KR" sz="1200" dirty="0">
              <a:latin typeface="Arial" panose="020B0604020202020204" pitchFamily="34" charset="0"/>
              <a:cs typeface="Arial" panose="020B0604020202020204" pitchFamily="34" charset="0"/>
            </a:endParaRPr>
          </a:p>
        </p:txBody>
      </p:sp>
      <p:sp>
        <p:nvSpPr>
          <p:cNvPr id="4" name="슬라이드 번호 개체 틀 3"/>
          <p:cNvSpPr>
            <a:spLocks noGrp="1"/>
          </p:cNvSpPr>
          <p:nvPr>
            <p:ph type="sldNum" sz="quarter" idx="11"/>
          </p:nvPr>
        </p:nvSpPr>
        <p:spPr/>
        <p:txBody>
          <a:bodyPr/>
          <a:lstStyle/>
          <a:p>
            <a:pPr>
              <a:defRPr/>
            </a:pPr>
            <a:fld id="{85C512E5-9A75-4191-873E-3C8C8CC18DB3}" type="slidenum">
              <a:rPr lang="en-US" altLang="ko-KR" smtClean="0"/>
              <a:pPr>
                <a:defRPr/>
              </a:pPr>
              <a:t>72</a:t>
            </a:fld>
            <a:endParaRPr lang="en-US" dirty="0"/>
          </a:p>
        </p:txBody>
      </p:sp>
      <p:sp>
        <p:nvSpPr>
          <p:cNvPr id="7" name="Title 1"/>
          <p:cNvSpPr>
            <a:spLocks noGrp="1"/>
          </p:cNvSpPr>
          <p:nvPr>
            <p:ph type="title" idx="4294967295"/>
          </p:nvPr>
        </p:nvSpPr>
        <p:spPr>
          <a:xfrm>
            <a:off x="1" y="1"/>
            <a:ext cx="8510154" cy="668867"/>
          </a:xfrm>
        </p:spPr>
        <p:txBody>
          <a:bodyPr vert="horz" lIns="91440" tIns="45720" rIns="91440" bIns="45720" rtlCol="0" anchor="ctr">
            <a:normAutofit/>
          </a:bodyPr>
          <a:lstStyle/>
          <a:p>
            <a:pPr algn="l"/>
            <a:r>
              <a:rPr lang="en-GB" altLang="ko-KR" sz="1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[Advanced Intelligence][</a:t>
            </a:r>
            <a:r>
              <a:rPr lang="en-US" altLang="ko-KR" sz="1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Samsung Keyboard</a:t>
            </a:r>
            <a:r>
              <a:rPr lang="en-GB" altLang="ko-KR" sz="1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br>
              <a:rPr lang="en-GB" altLang="ko-KR" sz="1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GB" altLang="ko-KR" sz="1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How to use Writing assist - Writing style/Spelling and grammar</a:t>
            </a:r>
          </a:p>
        </p:txBody>
      </p:sp>
      <p:sp>
        <p:nvSpPr>
          <p:cNvPr id="6" name="직사각형 5"/>
          <p:cNvSpPr/>
          <p:nvPr/>
        </p:nvSpPr>
        <p:spPr>
          <a:xfrm>
            <a:off x="8209439" y="381789"/>
            <a:ext cx="1696561" cy="23589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000" b="1" dirty="0">
                <a:solidFill>
                  <a:schemeClr val="tx1"/>
                </a:solidFill>
              </a:rPr>
              <a:t>Updated at 2024.1.18</a:t>
            </a:r>
            <a:endParaRPr lang="ko-KR" altLang="en-US" sz="1000" b="1" dirty="0">
              <a:solidFill>
                <a:schemeClr val="tx1"/>
              </a:solidFill>
            </a:endParaRPr>
          </a:p>
        </p:txBody>
      </p:sp>
      <p:pic>
        <p:nvPicPr>
          <p:cNvPr id="10" name="그림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72121" y="2945104"/>
            <a:ext cx="1715744" cy="3717444"/>
          </a:xfrm>
          <a:prstGeom prst="rect">
            <a:avLst/>
          </a:prstGeom>
        </p:spPr>
      </p:pic>
      <p:pic>
        <p:nvPicPr>
          <p:cNvPr id="11" name="그림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24971" y="2945104"/>
            <a:ext cx="1715744" cy="3717444"/>
          </a:xfrm>
          <a:prstGeom prst="rect">
            <a:avLst/>
          </a:prstGeom>
        </p:spPr>
      </p:pic>
      <p:sp>
        <p:nvSpPr>
          <p:cNvPr id="18" name="모서리가 둥근 직사각형 17"/>
          <p:cNvSpPr/>
          <p:nvPr/>
        </p:nvSpPr>
        <p:spPr>
          <a:xfrm>
            <a:off x="4039443" y="5576232"/>
            <a:ext cx="1227882" cy="253068"/>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9" name="모서리가 둥근 직사각형 18"/>
          <p:cNvSpPr/>
          <p:nvPr/>
        </p:nvSpPr>
        <p:spPr>
          <a:xfrm>
            <a:off x="4039443" y="5860226"/>
            <a:ext cx="1227882" cy="253068"/>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cxnSp>
        <p:nvCxnSpPr>
          <p:cNvPr id="21" name="직선 화살표 연결선 20"/>
          <p:cNvCxnSpPr>
            <a:stCxn id="18" idx="3"/>
          </p:cNvCxnSpPr>
          <p:nvPr/>
        </p:nvCxnSpPr>
        <p:spPr>
          <a:xfrm flipV="1">
            <a:off x="5267325" y="5457825"/>
            <a:ext cx="352646" cy="244941"/>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직선 화살표 연결선 21"/>
          <p:cNvCxnSpPr>
            <a:stCxn id="19" idx="3"/>
          </p:cNvCxnSpPr>
          <p:nvPr/>
        </p:nvCxnSpPr>
        <p:spPr>
          <a:xfrm flipV="1">
            <a:off x="5267325" y="5860226"/>
            <a:ext cx="2257646" cy="126534"/>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 name="그림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19971" y="2945104"/>
            <a:ext cx="1715744" cy="3717444"/>
          </a:xfrm>
          <a:prstGeom prst="rect">
            <a:avLst/>
          </a:prstGeom>
        </p:spPr>
      </p:pic>
      <p:sp>
        <p:nvSpPr>
          <p:cNvPr id="27" name="모서리가 둥근 직사각형 26"/>
          <p:cNvSpPr/>
          <p:nvPr/>
        </p:nvSpPr>
        <p:spPr>
          <a:xfrm>
            <a:off x="7524971" y="5297426"/>
            <a:ext cx="1715744" cy="1106423"/>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8" name="위쪽 화살표 27"/>
          <p:cNvSpPr/>
          <p:nvPr/>
        </p:nvSpPr>
        <p:spPr>
          <a:xfrm>
            <a:off x="8879562" y="5655438"/>
            <a:ext cx="276847" cy="536109"/>
          </a:xfrm>
          <a:prstGeom prst="up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9" name="직사각형 28"/>
          <p:cNvSpPr/>
          <p:nvPr/>
        </p:nvSpPr>
        <p:spPr>
          <a:xfrm>
            <a:off x="9180668" y="5667500"/>
            <a:ext cx="687231" cy="553998"/>
          </a:xfrm>
          <a:prstGeom prst="rect">
            <a:avLst/>
          </a:prstGeom>
        </p:spPr>
        <p:txBody>
          <a:bodyPr wrap="square">
            <a:spAutoFit/>
          </a:bodyPr>
          <a:lstStyle/>
          <a:p>
            <a:r>
              <a:rPr lang="en-US" altLang="ko-KR" sz="1000" dirty="0">
                <a:latin typeface="Arial" panose="020B0604020202020204" pitchFamily="34" charset="0"/>
                <a:cs typeface="Arial" panose="020B0604020202020204" pitchFamily="34" charset="0"/>
              </a:rPr>
              <a:t>swipe up to select more</a:t>
            </a:r>
            <a:endParaRPr lang="ko-KR" altLang="en-US" sz="1000" dirty="0"/>
          </a:p>
        </p:txBody>
      </p:sp>
      <p:sp>
        <p:nvSpPr>
          <p:cNvPr id="23" name="직사각형 22"/>
          <p:cNvSpPr/>
          <p:nvPr/>
        </p:nvSpPr>
        <p:spPr>
          <a:xfrm>
            <a:off x="50609" y="2147043"/>
            <a:ext cx="9698134" cy="707886"/>
          </a:xfrm>
          <a:prstGeom prst="rect">
            <a:avLst/>
          </a:prstGeom>
        </p:spPr>
        <p:txBody>
          <a:bodyPr wrap="square">
            <a:spAutoFit/>
          </a:bodyPr>
          <a:lstStyle/>
          <a:p>
            <a:r>
              <a:rPr lang="en-US" altLang="ko-KR" sz="1000" dirty="0">
                <a:latin typeface="Arial" panose="020B0604020202020204" pitchFamily="34" charset="0"/>
                <a:cs typeface="Arial" panose="020B0604020202020204" pitchFamily="34" charset="0"/>
              </a:rPr>
              <a:t>- Supported languages for Writing style, Spelling and grammar(TBU) : English, Portuguese, Spanish, French, Korean, German, Italian, Chinese(Traditional/Simplified),</a:t>
            </a:r>
          </a:p>
          <a:p>
            <a:r>
              <a:rPr lang="en-US" altLang="ko-KR" sz="1000" dirty="0">
                <a:latin typeface="Arial" panose="020B0604020202020204" pitchFamily="34" charset="0"/>
                <a:cs typeface="Arial" panose="020B0604020202020204" pitchFamily="34" charset="0"/>
              </a:rPr>
              <a:t>  Japanese, Russian, Arabic, Hindi, Polish, Thai, Vietnamese, Indonesian, Turkish, Rumanian, Dutch, Swedish, Czech, Danish, Finnish, Hungarian, Ukrainian, Hebrew, </a:t>
            </a:r>
          </a:p>
          <a:p>
            <a:r>
              <a:rPr lang="en-US" altLang="ko-KR" sz="1000" dirty="0">
                <a:latin typeface="Arial" panose="020B0604020202020204" pitchFamily="34" charset="0"/>
                <a:cs typeface="Arial" panose="020B0604020202020204" pitchFamily="34" charset="0"/>
              </a:rPr>
              <a:t>  Greek, Serbian, Bulgarian, Croatian, Norwegian, Slovak, Lithuanian, Slovenian, Latvian, Estonian, Bengali, Swahili(Africa)</a:t>
            </a:r>
          </a:p>
          <a:p>
            <a:r>
              <a:rPr lang="en-US" altLang="ko-KR" sz="1000" dirty="0">
                <a:latin typeface="Arial" panose="020B0604020202020204" pitchFamily="34" charset="0"/>
                <a:cs typeface="Arial" panose="020B0604020202020204" pitchFamily="34" charset="0"/>
              </a:rPr>
              <a:t>- Supported apps for Writing style(Tone Change), Spelling and grammar : All apps with Samsung Keyboard</a:t>
            </a:r>
            <a:endParaRPr lang="ko-KR" altLang="en-US" sz="1000" dirty="0"/>
          </a:p>
        </p:txBody>
      </p:sp>
      <p:sp>
        <p:nvSpPr>
          <p:cNvPr id="24" name="직사각형 8"/>
          <p:cNvSpPr/>
          <p:nvPr/>
        </p:nvSpPr>
        <p:spPr>
          <a:xfrm>
            <a:off x="32167" y="6555458"/>
            <a:ext cx="6904121" cy="323165"/>
          </a:xfrm>
          <a:prstGeom prst="rect">
            <a:avLst/>
          </a:prstGeom>
          <a:ln>
            <a:noFill/>
          </a:ln>
        </p:spPr>
        <p:txBody>
          <a:bodyPr wrap="square">
            <a:spAutoFit/>
          </a:bodyPr>
          <a:lstStyle/>
          <a:p>
            <a:pPr>
              <a:lnSpc>
                <a:spcPct val="150000"/>
              </a:lnSpc>
            </a:pPr>
            <a:r>
              <a:rPr lang="en-US" altLang="ko-KR" sz="1000" b="1" u="sng" dirty="0">
                <a:solidFill>
                  <a:srgbClr val="0000FF"/>
                </a:solidFill>
                <a:latin typeface="+mn-ea"/>
              </a:rPr>
              <a:t>※ Some of specific option or availability may vary by model code, region or country, carrier and SW version</a:t>
            </a:r>
            <a:endParaRPr lang="ko-KR" altLang="en-US" sz="1000" b="1" u="sng" dirty="0">
              <a:solidFill>
                <a:srgbClr val="0000FF"/>
              </a:solidFill>
              <a:latin typeface="+mn-ea"/>
            </a:endParaRPr>
          </a:p>
        </p:txBody>
      </p:sp>
      <p:pic>
        <p:nvPicPr>
          <p:cNvPr id="3" name="그림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7061" y="2945104"/>
            <a:ext cx="1715082" cy="3716010"/>
          </a:xfrm>
          <a:prstGeom prst="rect">
            <a:avLst/>
          </a:prstGeom>
        </p:spPr>
      </p:pic>
      <p:sp>
        <p:nvSpPr>
          <p:cNvPr id="16" name="모서리가 둥근 직사각형 15"/>
          <p:cNvSpPr/>
          <p:nvPr/>
        </p:nvSpPr>
        <p:spPr>
          <a:xfrm>
            <a:off x="131663" y="5061882"/>
            <a:ext cx="268387" cy="186393"/>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5" name="그림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945199" y="2945104"/>
            <a:ext cx="1715082" cy="3716010"/>
          </a:xfrm>
          <a:prstGeom prst="rect">
            <a:avLst/>
          </a:prstGeom>
        </p:spPr>
      </p:pic>
      <p:sp>
        <p:nvSpPr>
          <p:cNvPr id="17" name="모서리가 둥근 직사각형 16"/>
          <p:cNvSpPr/>
          <p:nvPr/>
        </p:nvSpPr>
        <p:spPr>
          <a:xfrm>
            <a:off x="2914650" y="6071532"/>
            <a:ext cx="495300" cy="253068"/>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411960628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직사각형 8"/>
          <p:cNvSpPr/>
          <p:nvPr/>
        </p:nvSpPr>
        <p:spPr>
          <a:xfrm>
            <a:off x="9071" y="667660"/>
            <a:ext cx="9858828" cy="6044036"/>
          </a:xfrm>
          <a:prstGeom prst="rect">
            <a:avLst/>
          </a:prstGeom>
          <a:ln>
            <a:noFill/>
          </a:ln>
        </p:spPr>
        <p:txBody>
          <a:bodyPr wrap="square" anchor="t" anchorCtr="0">
            <a:noAutofit/>
          </a:bodyPr>
          <a:lstStyle/>
          <a:p>
            <a:pPr latinLnBrk="1">
              <a:lnSpc>
                <a:spcPct val="150000"/>
              </a:lnSpc>
            </a:pPr>
            <a:r>
              <a:rPr lang="en-US" altLang="ko-KR" sz="1200" b="1" dirty="0">
                <a:latin typeface="Arial" panose="020B0604020202020204" pitchFamily="34" charset="0"/>
                <a:cs typeface="Arial" panose="020B0604020202020204" pitchFamily="34" charset="0"/>
              </a:rPr>
              <a:t>Q: How to use Writing assist - Chat translation?</a:t>
            </a:r>
          </a:p>
          <a:p>
            <a:pPr latinLnBrk="1">
              <a:lnSpc>
                <a:spcPct val="150000"/>
              </a:lnSpc>
            </a:pPr>
            <a:endParaRPr lang="en-US" altLang="ko-KR" sz="1200" dirty="0">
              <a:latin typeface="Arial" panose="020B0604020202020204" pitchFamily="34" charset="0"/>
              <a:cs typeface="Arial" panose="020B0604020202020204" pitchFamily="34" charset="0"/>
            </a:endParaRPr>
          </a:p>
          <a:p>
            <a:pPr latinLnBrk="1">
              <a:lnSpc>
                <a:spcPct val="150000"/>
              </a:lnSpc>
            </a:pPr>
            <a:r>
              <a:rPr lang="en-US" altLang="ko-KR" sz="1200" dirty="0">
                <a:latin typeface="Arial" panose="020B0604020202020204" pitchFamily="34" charset="0"/>
                <a:cs typeface="Arial" panose="020B0604020202020204" pitchFamily="34" charset="0"/>
              </a:rPr>
              <a:t>A: It provides chat and text translation into selected language on the apps that support the function. Translations are processed on your phone, so you have to download language packs to translate you want on the device.</a:t>
            </a:r>
          </a:p>
          <a:p>
            <a:pPr latinLnBrk="1">
              <a:lnSpc>
                <a:spcPct val="150000"/>
              </a:lnSpc>
            </a:pPr>
            <a:endParaRPr lang="en-US" altLang="ko-KR" sz="1200" dirty="0">
              <a:latin typeface="Arial" panose="020B0604020202020204" pitchFamily="34" charset="0"/>
              <a:cs typeface="Arial" panose="020B0604020202020204" pitchFamily="34" charset="0"/>
            </a:endParaRPr>
          </a:p>
          <a:p>
            <a:pPr latinLnBrk="1">
              <a:lnSpc>
                <a:spcPct val="150000"/>
              </a:lnSpc>
            </a:pPr>
            <a:r>
              <a:rPr lang="en-US" altLang="ko-KR" sz="1200" dirty="0">
                <a:latin typeface="Arial" panose="020B0604020202020204" pitchFamily="34" charset="0"/>
                <a:cs typeface="Arial" panose="020B0604020202020204" pitchFamily="34" charset="0"/>
              </a:rPr>
              <a:t>*Path for set : Settings &gt; Advanced features &gt; Advanced intelligence &gt; Samsung keyboard &gt; Chat translation &gt; turn on and download language packs for translation</a:t>
            </a:r>
          </a:p>
          <a:p>
            <a:pPr latinLnBrk="1">
              <a:lnSpc>
                <a:spcPct val="150000"/>
              </a:lnSpc>
            </a:pPr>
            <a:endParaRPr lang="en-US" altLang="ko-KR" sz="1200" dirty="0">
              <a:latin typeface="Arial" panose="020B0604020202020204" pitchFamily="34" charset="0"/>
              <a:cs typeface="Arial" panose="020B0604020202020204" pitchFamily="34" charset="0"/>
            </a:endParaRPr>
          </a:p>
          <a:p>
            <a:pPr latinLnBrk="1">
              <a:lnSpc>
                <a:spcPct val="150000"/>
              </a:lnSpc>
            </a:pPr>
            <a:endParaRPr lang="en-US" altLang="ko-KR" sz="1200" dirty="0">
              <a:latin typeface="Arial" panose="020B0604020202020204" pitchFamily="34" charset="0"/>
              <a:cs typeface="Arial" panose="020B0604020202020204" pitchFamily="34" charset="0"/>
            </a:endParaRPr>
          </a:p>
          <a:p>
            <a:pPr latinLnBrk="1">
              <a:lnSpc>
                <a:spcPct val="150000"/>
              </a:lnSpc>
            </a:pPr>
            <a:r>
              <a:rPr lang="en-US" altLang="ko-KR" sz="1200" dirty="0">
                <a:latin typeface="Arial" panose="020B0604020202020204" pitchFamily="34" charset="0"/>
                <a:cs typeface="Arial" panose="020B0604020202020204" pitchFamily="34" charset="0"/>
              </a:rPr>
              <a:t>[Set for Chat translation]</a:t>
            </a:r>
          </a:p>
          <a:p>
            <a:pPr latinLnBrk="1">
              <a:lnSpc>
                <a:spcPct val="150000"/>
              </a:lnSpc>
            </a:pPr>
            <a:endParaRPr lang="en-US" altLang="ko-KR" sz="1200" dirty="0">
              <a:latin typeface="Arial" panose="020B0604020202020204" pitchFamily="34" charset="0"/>
              <a:cs typeface="Arial" panose="020B0604020202020204" pitchFamily="34" charset="0"/>
            </a:endParaRPr>
          </a:p>
        </p:txBody>
      </p:sp>
      <p:sp>
        <p:nvSpPr>
          <p:cNvPr id="4" name="슬라이드 번호 개체 틀 3"/>
          <p:cNvSpPr>
            <a:spLocks noGrp="1"/>
          </p:cNvSpPr>
          <p:nvPr>
            <p:ph type="sldNum" sz="quarter" idx="11"/>
          </p:nvPr>
        </p:nvSpPr>
        <p:spPr/>
        <p:txBody>
          <a:bodyPr/>
          <a:lstStyle/>
          <a:p>
            <a:pPr>
              <a:defRPr/>
            </a:pPr>
            <a:fld id="{85C512E5-9A75-4191-873E-3C8C8CC18DB3}" type="slidenum">
              <a:rPr lang="en-US" altLang="ko-KR" smtClean="0"/>
              <a:pPr>
                <a:defRPr/>
              </a:pPr>
              <a:t>73</a:t>
            </a:fld>
            <a:endParaRPr lang="en-US" dirty="0"/>
          </a:p>
        </p:txBody>
      </p:sp>
      <p:sp>
        <p:nvSpPr>
          <p:cNvPr id="7" name="Title 1"/>
          <p:cNvSpPr>
            <a:spLocks noGrp="1"/>
          </p:cNvSpPr>
          <p:nvPr>
            <p:ph type="title" idx="4294967295"/>
          </p:nvPr>
        </p:nvSpPr>
        <p:spPr>
          <a:xfrm>
            <a:off x="1" y="1"/>
            <a:ext cx="8510154" cy="668867"/>
          </a:xfrm>
        </p:spPr>
        <p:txBody>
          <a:bodyPr vert="horz" lIns="91440" tIns="45720" rIns="91440" bIns="45720" rtlCol="0" anchor="ctr">
            <a:normAutofit/>
          </a:bodyPr>
          <a:lstStyle/>
          <a:p>
            <a:pPr algn="l"/>
            <a:r>
              <a:rPr lang="en-GB" altLang="ko-KR" sz="1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[Advanced Intelligence][</a:t>
            </a:r>
            <a:r>
              <a:rPr lang="en-US" altLang="ko-KR" sz="1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Samsung Keyboard</a:t>
            </a:r>
            <a:r>
              <a:rPr lang="en-GB" altLang="ko-KR" sz="1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br>
              <a:rPr lang="en-GB" altLang="ko-KR" sz="1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GB" altLang="ko-KR" sz="1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How to use Writing assist - Chat translation (1/2)</a:t>
            </a:r>
          </a:p>
        </p:txBody>
      </p:sp>
      <p:sp>
        <p:nvSpPr>
          <p:cNvPr id="6" name="직사각형 5"/>
          <p:cNvSpPr/>
          <p:nvPr/>
        </p:nvSpPr>
        <p:spPr>
          <a:xfrm>
            <a:off x="8209439" y="381789"/>
            <a:ext cx="1696561" cy="23589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000" b="1" dirty="0">
                <a:solidFill>
                  <a:schemeClr val="tx1"/>
                </a:solidFill>
              </a:rPr>
              <a:t>Updated at 2024.1.18</a:t>
            </a:r>
            <a:endParaRPr lang="ko-KR" altLang="en-US" sz="1000" b="1" dirty="0">
              <a:solidFill>
                <a:schemeClr val="tx1"/>
              </a:solidFill>
            </a:endParaRPr>
          </a:p>
        </p:txBody>
      </p:sp>
      <p:pic>
        <p:nvPicPr>
          <p:cNvPr id="14" name="그림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95750" y="3530600"/>
            <a:ext cx="1430215" cy="3098799"/>
          </a:xfrm>
          <a:prstGeom prst="rect">
            <a:avLst/>
          </a:prstGeom>
        </p:spPr>
      </p:pic>
      <p:sp>
        <p:nvSpPr>
          <p:cNvPr id="23" name="모서리가 둥근 직사각형 22"/>
          <p:cNvSpPr/>
          <p:nvPr/>
        </p:nvSpPr>
        <p:spPr>
          <a:xfrm>
            <a:off x="4127104" y="5311238"/>
            <a:ext cx="1381098" cy="295389"/>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nvGrpSpPr>
          <p:cNvPr id="19" name="그룹 18"/>
          <p:cNvGrpSpPr/>
          <p:nvPr/>
        </p:nvGrpSpPr>
        <p:grpSpPr>
          <a:xfrm>
            <a:off x="5074174" y="5354377"/>
            <a:ext cx="517791" cy="579985"/>
            <a:chOff x="2016144" y="4665365"/>
            <a:chExt cx="867756" cy="971986"/>
          </a:xfrm>
        </p:grpSpPr>
        <p:sp>
          <p:nvSpPr>
            <p:cNvPr id="20" name="타원 19"/>
            <p:cNvSpPr/>
            <p:nvPr/>
          </p:nvSpPr>
          <p:spPr>
            <a:xfrm>
              <a:off x="2134236" y="4665365"/>
              <a:ext cx="338507" cy="338507"/>
            </a:xfrm>
            <a:prstGeom prst="ellipse">
              <a:avLst/>
            </a:prstGeom>
            <a:solidFill>
              <a:srgbClr val="FF0000">
                <a:alpha val="3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21" name="Picture 12" descr="손가락 아이콘 에 Selman Icon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1184053">
              <a:off x="2016144" y="4769595"/>
              <a:ext cx="867756" cy="867756"/>
            </a:xfrm>
            <a:prstGeom prst="rect">
              <a:avLst/>
            </a:prstGeom>
            <a:noFill/>
            <a:extLst>
              <a:ext uri="{909E8E84-426E-40DD-AFC4-6F175D3DCCD1}">
                <a14:hiddenFill xmlns:a14="http://schemas.microsoft.com/office/drawing/2010/main">
                  <a:solidFill>
                    <a:srgbClr val="FFFFFF"/>
                  </a:solidFill>
                </a14:hiddenFill>
              </a:ext>
            </a:extLst>
          </p:spPr>
        </p:pic>
      </p:grpSp>
      <p:sp>
        <p:nvSpPr>
          <p:cNvPr id="31" name="직사각형 30"/>
          <p:cNvSpPr/>
          <p:nvPr/>
        </p:nvSpPr>
        <p:spPr>
          <a:xfrm>
            <a:off x="167730" y="2772994"/>
            <a:ext cx="4026980" cy="246221"/>
          </a:xfrm>
          <a:prstGeom prst="rect">
            <a:avLst/>
          </a:prstGeom>
        </p:spPr>
        <p:txBody>
          <a:bodyPr wrap="square">
            <a:spAutoFit/>
          </a:bodyPr>
          <a:lstStyle/>
          <a:p>
            <a:r>
              <a:rPr lang="en-US" altLang="ko-KR" sz="1000" dirty="0">
                <a:solidFill>
                  <a:srgbClr val="0000FF"/>
                </a:solidFill>
                <a:latin typeface="Arial" panose="020B0604020202020204" pitchFamily="34" charset="0"/>
              </a:rPr>
              <a:t>※ Note : Translation output and its accuracy may vary every time</a:t>
            </a:r>
            <a:endParaRPr lang="ko-KR" altLang="en-US" sz="1000" dirty="0">
              <a:solidFill>
                <a:srgbClr val="0000FF"/>
              </a:solidFill>
            </a:endParaRPr>
          </a:p>
        </p:txBody>
      </p:sp>
      <p:pic>
        <p:nvPicPr>
          <p:cNvPr id="5" name="그림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5641" y="3516624"/>
            <a:ext cx="1413114" cy="3061748"/>
          </a:xfrm>
          <a:prstGeom prst="rect">
            <a:avLst/>
          </a:prstGeom>
        </p:spPr>
      </p:pic>
      <p:sp>
        <p:nvSpPr>
          <p:cNvPr id="11" name="모서리가 둥근 직사각형 10"/>
          <p:cNvSpPr/>
          <p:nvPr/>
        </p:nvSpPr>
        <p:spPr>
          <a:xfrm>
            <a:off x="285169" y="4399051"/>
            <a:ext cx="1381098" cy="395943"/>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8" name="그림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05868" y="3497574"/>
            <a:ext cx="1443808" cy="3128250"/>
          </a:xfrm>
          <a:prstGeom prst="rect">
            <a:avLst/>
          </a:prstGeom>
        </p:spPr>
      </p:pic>
      <p:sp>
        <p:nvSpPr>
          <p:cNvPr id="27" name="모서리가 둥근 직사각형 26"/>
          <p:cNvSpPr/>
          <p:nvPr/>
        </p:nvSpPr>
        <p:spPr>
          <a:xfrm>
            <a:off x="7081301" y="4261968"/>
            <a:ext cx="243065" cy="2162455"/>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nvGrpSpPr>
          <p:cNvPr id="28" name="그룹 27"/>
          <p:cNvGrpSpPr/>
          <p:nvPr/>
        </p:nvGrpSpPr>
        <p:grpSpPr>
          <a:xfrm>
            <a:off x="7032880" y="4297504"/>
            <a:ext cx="517791" cy="579985"/>
            <a:chOff x="2016144" y="4665365"/>
            <a:chExt cx="867756" cy="971986"/>
          </a:xfrm>
        </p:grpSpPr>
        <p:sp>
          <p:nvSpPr>
            <p:cNvPr id="29" name="타원 28"/>
            <p:cNvSpPr/>
            <p:nvPr/>
          </p:nvSpPr>
          <p:spPr>
            <a:xfrm>
              <a:off x="2134236" y="4665365"/>
              <a:ext cx="338507" cy="338507"/>
            </a:xfrm>
            <a:prstGeom prst="ellipse">
              <a:avLst/>
            </a:prstGeom>
            <a:solidFill>
              <a:srgbClr val="FF0000">
                <a:alpha val="3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30" name="Picture 12" descr="손가락 아이콘 에 Selman Icon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1184053">
              <a:off x="2016144" y="4769595"/>
              <a:ext cx="867756" cy="867756"/>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직사각형 2"/>
          <p:cNvSpPr/>
          <p:nvPr/>
        </p:nvSpPr>
        <p:spPr>
          <a:xfrm>
            <a:off x="7528671" y="4421221"/>
            <a:ext cx="1361535" cy="553998"/>
          </a:xfrm>
          <a:prstGeom prst="rect">
            <a:avLst/>
          </a:prstGeom>
        </p:spPr>
        <p:txBody>
          <a:bodyPr wrap="square">
            <a:spAutoFit/>
          </a:bodyPr>
          <a:lstStyle/>
          <a:p>
            <a:r>
              <a:rPr lang="en-US" altLang="ko-KR" sz="1000" dirty="0">
                <a:latin typeface="Arial" panose="020B0604020202020204" pitchFamily="34" charset="0"/>
                <a:cs typeface="Arial" panose="020B0604020202020204" pitchFamily="34" charset="0"/>
              </a:rPr>
              <a:t>download language packs to use for translation</a:t>
            </a:r>
            <a:endParaRPr lang="ko-KR" altLang="en-US" sz="1000" dirty="0"/>
          </a:p>
        </p:txBody>
      </p:sp>
      <p:sp>
        <p:nvSpPr>
          <p:cNvPr id="33" name="직사각형 8"/>
          <p:cNvSpPr/>
          <p:nvPr/>
        </p:nvSpPr>
        <p:spPr>
          <a:xfrm>
            <a:off x="32167" y="6555458"/>
            <a:ext cx="6904121" cy="323165"/>
          </a:xfrm>
          <a:prstGeom prst="rect">
            <a:avLst/>
          </a:prstGeom>
          <a:ln>
            <a:noFill/>
          </a:ln>
        </p:spPr>
        <p:txBody>
          <a:bodyPr wrap="square">
            <a:spAutoFit/>
          </a:bodyPr>
          <a:lstStyle/>
          <a:p>
            <a:pPr>
              <a:lnSpc>
                <a:spcPct val="150000"/>
              </a:lnSpc>
            </a:pPr>
            <a:r>
              <a:rPr lang="en-US" altLang="ko-KR" sz="1000" b="1" u="sng" dirty="0">
                <a:solidFill>
                  <a:srgbClr val="0000FF"/>
                </a:solidFill>
                <a:latin typeface="+mn-ea"/>
              </a:rPr>
              <a:t>※ Some of specific option or availability may vary by model code, region or country, carrier and SW version</a:t>
            </a:r>
            <a:endParaRPr lang="ko-KR" altLang="en-US" sz="1000" b="1" u="sng" dirty="0">
              <a:solidFill>
                <a:srgbClr val="0000FF"/>
              </a:solidFill>
              <a:latin typeface="+mn-ea"/>
            </a:endParaRPr>
          </a:p>
        </p:txBody>
      </p:sp>
      <p:sp>
        <p:nvSpPr>
          <p:cNvPr id="2" name="직사각형 1"/>
          <p:cNvSpPr/>
          <p:nvPr/>
        </p:nvSpPr>
        <p:spPr>
          <a:xfrm>
            <a:off x="4442765" y="2599016"/>
            <a:ext cx="5339409" cy="553998"/>
          </a:xfrm>
          <a:prstGeom prst="rect">
            <a:avLst/>
          </a:prstGeom>
        </p:spPr>
        <p:txBody>
          <a:bodyPr wrap="square">
            <a:spAutoFit/>
          </a:bodyPr>
          <a:lstStyle/>
          <a:p>
            <a:r>
              <a:rPr lang="en-US" altLang="ko-KR" sz="1000" dirty="0">
                <a:latin typeface="Arial" panose="020B0604020202020204" pitchFamily="34" charset="0"/>
                <a:cs typeface="Arial" panose="020B0604020202020204" pitchFamily="34" charset="0"/>
              </a:rPr>
              <a:t>- Supports(TBU) : 13 languages(17 Locale)</a:t>
            </a:r>
          </a:p>
          <a:p>
            <a:r>
              <a:rPr lang="en-US" altLang="ko-KR" sz="1000" dirty="0">
                <a:latin typeface="Arial" panose="020B0604020202020204" pitchFamily="34" charset="0"/>
                <a:cs typeface="Arial" panose="020B0604020202020204" pitchFamily="34" charset="0"/>
              </a:rPr>
              <a:t>- Supported apps for Chat translation : Samsung Messages, Google Messages, </a:t>
            </a:r>
            <a:r>
              <a:rPr lang="en-US" altLang="ko-KR" sz="1000" dirty="0" err="1">
                <a:latin typeface="Arial" panose="020B0604020202020204" pitchFamily="34" charset="0"/>
                <a:cs typeface="Arial" panose="020B0604020202020204" pitchFamily="34" charset="0"/>
              </a:rPr>
              <a:t>KakaoTalk</a:t>
            </a:r>
            <a:r>
              <a:rPr lang="en-US" altLang="ko-KR" sz="1000" dirty="0">
                <a:latin typeface="Arial" panose="020B0604020202020204" pitchFamily="34" charset="0"/>
                <a:cs typeface="Arial" panose="020B0604020202020204" pitchFamily="34" charset="0"/>
              </a:rPr>
              <a:t>,</a:t>
            </a:r>
          </a:p>
          <a:p>
            <a:r>
              <a:rPr lang="en-US" altLang="ko-KR" sz="1000" dirty="0">
                <a:latin typeface="Arial" panose="020B0604020202020204" pitchFamily="34" charset="0"/>
                <a:cs typeface="Arial" panose="020B0604020202020204" pitchFamily="34" charset="0"/>
              </a:rPr>
              <a:t>   WhatsApp, Instagram(DM), Google Chat, Signal, Line Messenger, Tango</a:t>
            </a:r>
            <a:endParaRPr lang="ko-KR" altLang="en-US" sz="1000" dirty="0"/>
          </a:p>
        </p:txBody>
      </p:sp>
      <p:sp>
        <p:nvSpPr>
          <p:cNvPr id="34" name="모서리가 둥근 직사각형 33"/>
          <p:cNvSpPr/>
          <p:nvPr/>
        </p:nvSpPr>
        <p:spPr>
          <a:xfrm>
            <a:off x="4127104" y="3898748"/>
            <a:ext cx="1381098" cy="295389"/>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nvGrpSpPr>
          <p:cNvPr id="35" name="그룹 34"/>
          <p:cNvGrpSpPr/>
          <p:nvPr/>
        </p:nvGrpSpPr>
        <p:grpSpPr>
          <a:xfrm>
            <a:off x="5196694" y="3936922"/>
            <a:ext cx="517791" cy="579985"/>
            <a:chOff x="2016144" y="4665365"/>
            <a:chExt cx="867756" cy="971986"/>
          </a:xfrm>
        </p:grpSpPr>
        <p:sp>
          <p:nvSpPr>
            <p:cNvPr id="36" name="타원 35"/>
            <p:cNvSpPr/>
            <p:nvPr/>
          </p:nvSpPr>
          <p:spPr>
            <a:xfrm>
              <a:off x="2134236" y="4665365"/>
              <a:ext cx="338507" cy="338507"/>
            </a:xfrm>
            <a:prstGeom prst="ellipse">
              <a:avLst/>
            </a:prstGeom>
            <a:solidFill>
              <a:srgbClr val="FF0000">
                <a:alpha val="3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37" name="Picture 12" descr="손가락 아이콘 에 Selman Icon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1184053">
              <a:off x="2016144" y="4769595"/>
              <a:ext cx="867756" cy="867756"/>
            </a:xfrm>
            <a:prstGeom prst="rect">
              <a:avLst/>
            </a:prstGeom>
            <a:noFill/>
            <a:extLst>
              <a:ext uri="{909E8E84-426E-40DD-AFC4-6F175D3DCCD1}">
                <a14:hiddenFill xmlns:a14="http://schemas.microsoft.com/office/drawing/2010/main">
                  <a:solidFill>
                    <a:srgbClr val="FFFFFF"/>
                  </a:solidFill>
                </a14:hiddenFill>
              </a:ext>
            </a:extLst>
          </p:spPr>
        </p:pic>
      </p:grpSp>
      <p:pic>
        <p:nvPicPr>
          <p:cNvPr id="10" name="그림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178107" y="3492699"/>
            <a:ext cx="1434758" cy="3108642"/>
          </a:xfrm>
          <a:prstGeom prst="rect">
            <a:avLst/>
          </a:prstGeom>
        </p:spPr>
      </p:pic>
      <p:sp>
        <p:nvSpPr>
          <p:cNvPr id="22" name="모서리가 둥근 직사각형 21"/>
          <p:cNvSpPr/>
          <p:nvPr/>
        </p:nvSpPr>
        <p:spPr>
          <a:xfrm>
            <a:off x="2202779" y="5035728"/>
            <a:ext cx="1381098" cy="245413"/>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nvGrpSpPr>
          <p:cNvPr id="24" name="그룹 23"/>
          <p:cNvGrpSpPr/>
          <p:nvPr/>
        </p:nvGrpSpPr>
        <p:grpSpPr>
          <a:xfrm>
            <a:off x="3094179" y="5071453"/>
            <a:ext cx="517791" cy="579985"/>
            <a:chOff x="2016144" y="4665365"/>
            <a:chExt cx="867756" cy="971986"/>
          </a:xfrm>
        </p:grpSpPr>
        <p:sp>
          <p:nvSpPr>
            <p:cNvPr id="25" name="타원 24"/>
            <p:cNvSpPr/>
            <p:nvPr/>
          </p:nvSpPr>
          <p:spPr>
            <a:xfrm>
              <a:off x="2134236" y="4665365"/>
              <a:ext cx="338507" cy="338507"/>
            </a:xfrm>
            <a:prstGeom prst="ellipse">
              <a:avLst/>
            </a:prstGeom>
            <a:solidFill>
              <a:srgbClr val="FF0000">
                <a:alpha val="3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26" name="Picture 12" descr="손가락 아이콘 에 Selman Icon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1184053">
              <a:off x="2016144" y="4769595"/>
              <a:ext cx="867756" cy="86775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6658631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직사각형 8"/>
          <p:cNvSpPr/>
          <p:nvPr/>
        </p:nvSpPr>
        <p:spPr>
          <a:xfrm>
            <a:off x="9071" y="667660"/>
            <a:ext cx="9858828" cy="6044036"/>
          </a:xfrm>
          <a:prstGeom prst="rect">
            <a:avLst/>
          </a:prstGeom>
          <a:ln>
            <a:noFill/>
          </a:ln>
        </p:spPr>
        <p:txBody>
          <a:bodyPr wrap="square" anchor="t" anchorCtr="0">
            <a:noAutofit/>
          </a:bodyPr>
          <a:lstStyle/>
          <a:p>
            <a:pPr latinLnBrk="1">
              <a:lnSpc>
                <a:spcPct val="150000"/>
              </a:lnSpc>
            </a:pPr>
            <a:r>
              <a:rPr lang="en-US" altLang="ko-KR" sz="1200" b="1" dirty="0">
                <a:latin typeface="Arial" panose="020B0604020202020204" pitchFamily="34" charset="0"/>
                <a:cs typeface="Arial" panose="020B0604020202020204" pitchFamily="34" charset="0"/>
              </a:rPr>
              <a:t>Q: How to use Writing assist - Chat translation?</a:t>
            </a:r>
          </a:p>
          <a:p>
            <a:pPr latinLnBrk="1">
              <a:lnSpc>
                <a:spcPct val="150000"/>
              </a:lnSpc>
            </a:pPr>
            <a:endParaRPr lang="en-US" altLang="ko-KR" sz="1200" dirty="0">
              <a:latin typeface="Arial" panose="020B0604020202020204" pitchFamily="34" charset="0"/>
              <a:cs typeface="Arial" panose="020B0604020202020204" pitchFamily="34" charset="0"/>
            </a:endParaRPr>
          </a:p>
          <a:p>
            <a:pPr latinLnBrk="1">
              <a:lnSpc>
                <a:spcPct val="150000"/>
              </a:lnSpc>
            </a:pPr>
            <a:r>
              <a:rPr lang="en-US" altLang="ko-KR" sz="1200" dirty="0">
                <a:latin typeface="Arial" panose="020B0604020202020204" pitchFamily="34" charset="0"/>
                <a:cs typeface="Arial" panose="020B0604020202020204" pitchFamily="34" charset="0"/>
              </a:rPr>
              <a:t>A: </a:t>
            </a:r>
          </a:p>
          <a:p>
            <a:pPr latinLnBrk="1">
              <a:lnSpc>
                <a:spcPct val="150000"/>
              </a:lnSpc>
            </a:pPr>
            <a:r>
              <a:rPr lang="en-US" altLang="ko-KR" sz="1200" dirty="0">
                <a:latin typeface="Arial" panose="020B0604020202020204" pitchFamily="34" charset="0"/>
                <a:cs typeface="Arial" panose="020B0604020202020204" pitchFamily="34" charset="0"/>
              </a:rPr>
              <a:t>*Path for use : Apps(Messages or chat app) that support the function &gt; tab Writing assist &gt; tab ‘Chat translation’ &gt; tab turn on both the function and the function for the app on the popup &gt; select language to translate on the language option popup of the top &gt; type a message</a:t>
            </a:r>
          </a:p>
          <a:p>
            <a:pPr latinLnBrk="1">
              <a:lnSpc>
                <a:spcPct val="150000"/>
              </a:lnSpc>
            </a:pPr>
            <a:endParaRPr lang="en-US" altLang="ko-KR" sz="1200" dirty="0">
              <a:latin typeface="Arial" panose="020B0604020202020204" pitchFamily="34" charset="0"/>
              <a:cs typeface="Arial" panose="020B0604020202020204" pitchFamily="34" charset="0"/>
            </a:endParaRPr>
          </a:p>
          <a:p>
            <a:pPr latinLnBrk="1">
              <a:lnSpc>
                <a:spcPct val="150000"/>
              </a:lnSpc>
            </a:pPr>
            <a:r>
              <a:rPr lang="en-US" altLang="ko-KR" sz="1200" dirty="0">
                <a:latin typeface="Arial" panose="020B0604020202020204" pitchFamily="34" charset="0"/>
                <a:cs typeface="Arial" panose="020B0604020202020204" pitchFamily="34" charset="0"/>
              </a:rPr>
              <a:t>[Use with Chat translation]</a:t>
            </a:r>
          </a:p>
          <a:p>
            <a:pPr latinLnBrk="1">
              <a:lnSpc>
                <a:spcPct val="150000"/>
              </a:lnSpc>
            </a:pPr>
            <a:endParaRPr lang="en-US" altLang="ko-KR" sz="1200" dirty="0">
              <a:latin typeface="Arial" panose="020B0604020202020204" pitchFamily="34" charset="0"/>
              <a:cs typeface="Arial" panose="020B0604020202020204" pitchFamily="34" charset="0"/>
            </a:endParaRPr>
          </a:p>
          <a:p>
            <a:pPr latinLnBrk="1">
              <a:lnSpc>
                <a:spcPct val="150000"/>
              </a:lnSpc>
            </a:pPr>
            <a:endParaRPr lang="en-US" altLang="ko-KR" sz="1200" dirty="0">
              <a:latin typeface="Arial" panose="020B0604020202020204" pitchFamily="34" charset="0"/>
              <a:cs typeface="Arial" panose="020B0604020202020204" pitchFamily="34" charset="0"/>
            </a:endParaRPr>
          </a:p>
        </p:txBody>
      </p:sp>
      <p:sp>
        <p:nvSpPr>
          <p:cNvPr id="4" name="슬라이드 번호 개체 틀 3"/>
          <p:cNvSpPr>
            <a:spLocks noGrp="1"/>
          </p:cNvSpPr>
          <p:nvPr>
            <p:ph type="sldNum" sz="quarter" idx="11"/>
          </p:nvPr>
        </p:nvSpPr>
        <p:spPr/>
        <p:txBody>
          <a:bodyPr/>
          <a:lstStyle/>
          <a:p>
            <a:pPr>
              <a:defRPr/>
            </a:pPr>
            <a:fld id="{85C512E5-9A75-4191-873E-3C8C8CC18DB3}" type="slidenum">
              <a:rPr lang="en-US" altLang="ko-KR" smtClean="0"/>
              <a:pPr>
                <a:defRPr/>
              </a:pPr>
              <a:t>74</a:t>
            </a:fld>
            <a:endParaRPr lang="en-US" dirty="0"/>
          </a:p>
        </p:txBody>
      </p:sp>
      <p:sp>
        <p:nvSpPr>
          <p:cNvPr id="7" name="Title 1"/>
          <p:cNvSpPr>
            <a:spLocks noGrp="1"/>
          </p:cNvSpPr>
          <p:nvPr>
            <p:ph type="title" idx="4294967295"/>
          </p:nvPr>
        </p:nvSpPr>
        <p:spPr>
          <a:xfrm>
            <a:off x="1" y="1"/>
            <a:ext cx="8510154" cy="668867"/>
          </a:xfrm>
        </p:spPr>
        <p:txBody>
          <a:bodyPr vert="horz" lIns="91440" tIns="45720" rIns="91440" bIns="45720" rtlCol="0" anchor="ctr">
            <a:normAutofit/>
          </a:bodyPr>
          <a:lstStyle/>
          <a:p>
            <a:pPr algn="l"/>
            <a:r>
              <a:rPr lang="en-GB" altLang="ko-KR" sz="1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[Advanced Intelligence][</a:t>
            </a:r>
            <a:r>
              <a:rPr lang="en-US" altLang="ko-KR" sz="1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Samsung Keyboard</a:t>
            </a:r>
            <a:r>
              <a:rPr lang="en-GB" altLang="ko-KR" sz="1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br>
              <a:rPr lang="en-GB" altLang="ko-KR" sz="1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GB" altLang="ko-KR" sz="1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How to use Writing assist - Chat translation (2/2)</a:t>
            </a:r>
          </a:p>
        </p:txBody>
      </p:sp>
      <p:sp>
        <p:nvSpPr>
          <p:cNvPr id="6" name="직사각형 5"/>
          <p:cNvSpPr/>
          <p:nvPr/>
        </p:nvSpPr>
        <p:spPr>
          <a:xfrm>
            <a:off x="8209439" y="381789"/>
            <a:ext cx="1696561" cy="23589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000" b="1" dirty="0">
                <a:solidFill>
                  <a:schemeClr val="tx1"/>
                </a:solidFill>
              </a:rPr>
              <a:t>Updated at 2024.1.18</a:t>
            </a:r>
            <a:endParaRPr lang="ko-KR" altLang="en-US" sz="1000" b="1" dirty="0">
              <a:solidFill>
                <a:schemeClr val="tx1"/>
              </a:solidFill>
            </a:endParaRPr>
          </a:p>
        </p:txBody>
      </p:sp>
      <p:pic>
        <p:nvPicPr>
          <p:cNvPr id="11" name="그림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3789" y="2743200"/>
            <a:ext cx="1749669" cy="3790950"/>
          </a:xfrm>
          <a:prstGeom prst="rect">
            <a:avLst/>
          </a:prstGeom>
        </p:spPr>
      </p:pic>
      <p:pic>
        <p:nvPicPr>
          <p:cNvPr id="12" name="그림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26553" y="2743200"/>
            <a:ext cx="1749669" cy="3790950"/>
          </a:xfrm>
          <a:prstGeom prst="rect">
            <a:avLst/>
          </a:prstGeom>
        </p:spPr>
      </p:pic>
      <p:pic>
        <p:nvPicPr>
          <p:cNvPr id="13" name="그림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57935" y="2743200"/>
            <a:ext cx="1749669" cy="3790950"/>
          </a:xfrm>
          <a:prstGeom prst="rect">
            <a:avLst/>
          </a:prstGeom>
        </p:spPr>
      </p:pic>
      <p:sp>
        <p:nvSpPr>
          <p:cNvPr id="14" name="모서리가 둥근 직사각형 13"/>
          <p:cNvSpPr/>
          <p:nvPr/>
        </p:nvSpPr>
        <p:spPr>
          <a:xfrm>
            <a:off x="581222" y="4863419"/>
            <a:ext cx="266504" cy="270556"/>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nvGrpSpPr>
          <p:cNvPr id="15" name="그룹 14"/>
          <p:cNvGrpSpPr/>
          <p:nvPr/>
        </p:nvGrpSpPr>
        <p:grpSpPr>
          <a:xfrm>
            <a:off x="552118" y="4916460"/>
            <a:ext cx="517791" cy="579985"/>
            <a:chOff x="2016144" y="4665365"/>
            <a:chExt cx="867756" cy="971986"/>
          </a:xfrm>
        </p:grpSpPr>
        <p:sp>
          <p:nvSpPr>
            <p:cNvPr id="16" name="타원 15"/>
            <p:cNvSpPr/>
            <p:nvPr/>
          </p:nvSpPr>
          <p:spPr>
            <a:xfrm>
              <a:off x="2134236" y="4665365"/>
              <a:ext cx="338507" cy="338507"/>
            </a:xfrm>
            <a:prstGeom prst="ellipse">
              <a:avLst/>
            </a:prstGeom>
            <a:solidFill>
              <a:srgbClr val="FF0000">
                <a:alpha val="3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17" name="Picture 12" descr="손가락 아이콘 에 Selman Icon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1184053">
              <a:off x="2016144" y="4769595"/>
              <a:ext cx="867756" cy="867756"/>
            </a:xfrm>
            <a:prstGeom prst="rect">
              <a:avLst/>
            </a:prstGeom>
            <a:noFill/>
            <a:extLst>
              <a:ext uri="{909E8E84-426E-40DD-AFC4-6F175D3DCCD1}">
                <a14:hiddenFill xmlns:a14="http://schemas.microsoft.com/office/drawing/2010/main">
                  <a:solidFill>
                    <a:srgbClr val="FFFFFF"/>
                  </a:solidFill>
                </a14:hiddenFill>
              </a:ext>
            </a:extLst>
          </p:spPr>
        </p:pic>
      </p:grpSp>
      <p:sp>
        <p:nvSpPr>
          <p:cNvPr id="31" name="모서리가 둥근 직사각형 30"/>
          <p:cNvSpPr/>
          <p:nvPr/>
        </p:nvSpPr>
        <p:spPr>
          <a:xfrm>
            <a:off x="5293331" y="3129553"/>
            <a:ext cx="982891" cy="1575797"/>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nvGrpSpPr>
          <p:cNvPr id="32" name="그룹 31"/>
          <p:cNvGrpSpPr/>
          <p:nvPr/>
        </p:nvGrpSpPr>
        <p:grpSpPr>
          <a:xfrm>
            <a:off x="5684408" y="3191224"/>
            <a:ext cx="517791" cy="579982"/>
            <a:chOff x="2016144" y="4665365"/>
            <a:chExt cx="867756" cy="971980"/>
          </a:xfrm>
        </p:grpSpPr>
        <p:sp>
          <p:nvSpPr>
            <p:cNvPr id="33" name="타원 32"/>
            <p:cNvSpPr/>
            <p:nvPr/>
          </p:nvSpPr>
          <p:spPr>
            <a:xfrm>
              <a:off x="2134236" y="4665365"/>
              <a:ext cx="338507" cy="338507"/>
            </a:xfrm>
            <a:prstGeom prst="ellipse">
              <a:avLst/>
            </a:prstGeom>
            <a:solidFill>
              <a:srgbClr val="FF0000">
                <a:alpha val="3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34" name="Picture 12" descr="손가락 아이콘 에 Selman Icon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1184053">
              <a:off x="2016144" y="4769590"/>
              <a:ext cx="867756" cy="867755"/>
            </a:xfrm>
            <a:prstGeom prst="rect">
              <a:avLst/>
            </a:prstGeom>
            <a:noFill/>
            <a:extLst>
              <a:ext uri="{909E8E84-426E-40DD-AFC4-6F175D3DCCD1}">
                <a14:hiddenFill xmlns:a14="http://schemas.microsoft.com/office/drawing/2010/main">
                  <a:solidFill>
                    <a:srgbClr val="FFFFFF"/>
                  </a:solidFill>
                </a14:hiddenFill>
              </a:ext>
            </a:extLst>
          </p:spPr>
        </p:pic>
      </p:grpSp>
      <p:sp>
        <p:nvSpPr>
          <p:cNvPr id="35" name="모서리가 둥근 직사각형 34"/>
          <p:cNvSpPr/>
          <p:nvPr/>
        </p:nvSpPr>
        <p:spPr>
          <a:xfrm>
            <a:off x="6806914" y="4685835"/>
            <a:ext cx="1517935" cy="225209"/>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nvGrpSpPr>
          <p:cNvPr id="36" name="그룹 35"/>
          <p:cNvGrpSpPr/>
          <p:nvPr/>
        </p:nvGrpSpPr>
        <p:grpSpPr>
          <a:xfrm>
            <a:off x="8107331" y="4488618"/>
            <a:ext cx="517791" cy="579982"/>
            <a:chOff x="2016144" y="4665365"/>
            <a:chExt cx="867756" cy="971980"/>
          </a:xfrm>
        </p:grpSpPr>
        <p:sp>
          <p:nvSpPr>
            <p:cNvPr id="37" name="타원 36"/>
            <p:cNvSpPr/>
            <p:nvPr/>
          </p:nvSpPr>
          <p:spPr>
            <a:xfrm>
              <a:off x="2134236" y="4665365"/>
              <a:ext cx="338507" cy="338507"/>
            </a:xfrm>
            <a:prstGeom prst="ellipse">
              <a:avLst/>
            </a:prstGeom>
            <a:solidFill>
              <a:srgbClr val="FF0000">
                <a:alpha val="3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38" name="Picture 12" descr="손가락 아이콘 에 Selman Icon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1184053">
              <a:off x="2016144" y="4769590"/>
              <a:ext cx="867756" cy="867755"/>
            </a:xfrm>
            <a:prstGeom prst="rect">
              <a:avLst/>
            </a:prstGeom>
            <a:noFill/>
            <a:extLst>
              <a:ext uri="{909E8E84-426E-40DD-AFC4-6F175D3DCCD1}">
                <a14:hiddenFill xmlns:a14="http://schemas.microsoft.com/office/drawing/2010/main">
                  <a:solidFill>
                    <a:srgbClr val="FFFFFF"/>
                  </a:solidFill>
                </a14:hiddenFill>
              </a:ext>
            </a:extLst>
          </p:spPr>
        </p:pic>
      </p:grpSp>
      <p:sp>
        <p:nvSpPr>
          <p:cNvPr id="39" name="직사각형 38"/>
          <p:cNvSpPr/>
          <p:nvPr/>
        </p:nvSpPr>
        <p:spPr>
          <a:xfrm>
            <a:off x="8566622" y="4448173"/>
            <a:ext cx="1256536" cy="1169551"/>
          </a:xfrm>
          <a:prstGeom prst="rect">
            <a:avLst/>
          </a:prstGeom>
        </p:spPr>
        <p:txBody>
          <a:bodyPr wrap="square">
            <a:spAutoFit/>
          </a:bodyPr>
          <a:lstStyle/>
          <a:p>
            <a:r>
              <a:rPr lang="en-US" altLang="ko-KR" sz="1000" dirty="0">
                <a:latin typeface="Arial" panose="020B0604020202020204" pitchFamily="34" charset="0"/>
                <a:cs typeface="Arial" panose="020B0604020202020204" pitchFamily="34" charset="0"/>
              </a:rPr>
              <a:t>type and press enter to add continuous input, and press ‘Send’ when finishing input and sending the message</a:t>
            </a:r>
            <a:endParaRPr lang="ko-KR" altLang="en-US" sz="1000" dirty="0"/>
          </a:p>
        </p:txBody>
      </p:sp>
      <p:sp>
        <p:nvSpPr>
          <p:cNvPr id="40" name="모서리가 둥근 직사각형 39"/>
          <p:cNvSpPr/>
          <p:nvPr/>
        </p:nvSpPr>
        <p:spPr>
          <a:xfrm>
            <a:off x="8132669" y="4425269"/>
            <a:ext cx="266504" cy="270556"/>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3" name="그림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00159" y="2738284"/>
            <a:ext cx="1749669" cy="3790950"/>
          </a:xfrm>
          <a:prstGeom prst="rect">
            <a:avLst/>
          </a:prstGeom>
        </p:spPr>
      </p:pic>
      <p:sp>
        <p:nvSpPr>
          <p:cNvPr id="25" name="모서리가 둥근 직사각형 24"/>
          <p:cNvSpPr/>
          <p:nvPr/>
        </p:nvSpPr>
        <p:spPr>
          <a:xfrm>
            <a:off x="2692254" y="5160524"/>
            <a:ext cx="1124898" cy="287775"/>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nvGrpSpPr>
          <p:cNvPr id="22" name="그룹 21"/>
          <p:cNvGrpSpPr/>
          <p:nvPr/>
        </p:nvGrpSpPr>
        <p:grpSpPr>
          <a:xfrm>
            <a:off x="3270005" y="5225315"/>
            <a:ext cx="517791" cy="579982"/>
            <a:chOff x="2016144" y="4665365"/>
            <a:chExt cx="867756" cy="971980"/>
          </a:xfrm>
        </p:grpSpPr>
        <p:sp>
          <p:nvSpPr>
            <p:cNvPr id="23" name="타원 22"/>
            <p:cNvSpPr/>
            <p:nvPr/>
          </p:nvSpPr>
          <p:spPr>
            <a:xfrm>
              <a:off x="2134236" y="4665365"/>
              <a:ext cx="338507" cy="338507"/>
            </a:xfrm>
            <a:prstGeom prst="ellipse">
              <a:avLst/>
            </a:prstGeom>
            <a:solidFill>
              <a:srgbClr val="FF0000">
                <a:alpha val="3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24" name="Picture 12" descr="손가락 아이콘 에 Selman Icon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1184053">
              <a:off x="2016144" y="4769590"/>
              <a:ext cx="867756" cy="867755"/>
            </a:xfrm>
            <a:prstGeom prst="rect">
              <a:avLst/>
            </a:prstGeom>
            <a:noFill/>
            <a:extLst>
              <a:ext uri="{909E8E84-426E-40DD-AFC4-6F175D3DCCD1}">
                <a14:hiddenFill xmlns:a14="http://schemas.microsoft.com/office/drawing/2010/main">
                  <a:solidFill>
                    <a:srgbClr val="FFFFFF"/>
                  </a:solidFill>
                </a14:hiddenFill>
              </a:ext>
            </a:extLst>
          </p:spPr>
        </p:pic>
      </p:grpSp>
      <p:sp>
        <p:nvSpPr>
          <p:cNvPr id="30" name="직사각형 8"/>
          <p:cNvSpPr/>
          <p:nvPr/>
        </p:nvSpPr>
        <p:spPr>
          <a:xfrm>
            <a:off x="32167" y="6555458"/>
            <a:ext cx="6904121" cy="323165"/>
          </a:xfrm>
          <a:prstGeom prst="rect">
            <a:avLst/>
          </a:prstGeom>
          <a:ln>
            <a:noFill/>
          </a:ln>
        </p:spPr>
        <p:txBody>
          <a:bodyPr wrap="square">
            <a:spAutoFit/>
          </a:bodyPr>
          <a:lstStyle/>
          <a:p>
            <a:pPr>
              <a:lnSpc>
                <a:spcPct val="150000"/>
              </a:lnSpc>
            </a:pPr>
            <a:r>
              <a:rPr lang="en-US" altLang="ko-KR" sz="1000" b="1" u="sng" dirty="0">
                <a:solidFill>
                  <a:srgbClr val="0000FF"/>
                </a:solidFill>
                <a:latin typeface="+mn-ea"/>
              </a:rPr>
              <a:t>※ Some of specific option or availability may vary by model code, region or country, carrier and SW version</a:t>
            </a:r>
            <a:endParaRPr lang="ko-KR" altLang="en-US" sz="1000" b="1" u="sng" dirty="0">
              <a:solidFill>
                <a:srgbClr val="0000FF"/>
              </a:solidFill>
              <a:latin typeface="+mn-ea"/>
            </a:endParaRPr>
          </a:p>
        </p:txBody>
      </p:sp>
    </p:spTree>
    <p:extLst>
      <p:ext uri="{BB962C8B-B14F-4D97-AF65-F5344CB8AC3E}">
        <p14:creationId xmlns:p14="http://schemas.microsoft.com/office/powerpoint/2010/main" val="194513262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직사각형 8"/>
          <p:cNvSpPr/>
          <p:nvPr/>
        </p:nvSpPr>
        <p:spPr>
          <a:xfrm>
            <a:off x="9071" y="667660"/>
            <a:ext cx="9858828" cy="6044036"/>
          </a:xfrm>
          <a:prstGeom prst="rect">
            <a:avLst/>
          </a:prstGeom>
          <a:ln>
            <a:noFill/>
          </a:ln>
        </p:spPr>
        <p:txBody>
          <a:bodyPr wrap="square" anchor="t" anchorCtr="0">
            <a:noAutofit/>
          </a:bodyPr>
          <a:lstStyle/>
          <a:p>
            <a:pPr latinLnBrk="1">
              <a:lnSpc>
                <a:spcPct val="150000"/>
              </a:lnSpc>
            </a:pPr>
            <a:r>
              <a:rPr lang="en-US" altLang="ko-KR" sz="1200" b="1" dirty="0">
                <a:latin typeface="Arial" panose="020B0604020202020204" pitchFamily="34" charset="0"/>
                <a:cs typeface="Arial" panose="020B0604020202020204" pitchFamily="34" charset="0"/>
              </a:rPr>
              <a:t>Q: How to use Generative wallpaper?</a:t>
            </a:r>
          </a:p>
          <a:p>
            <a:pPr latinLnBrk="1">
              <a:lnSpc>
                <a:spcPct val="150000"/>
              </a:lnSpc>
            </a:pPr>
            <a:endParaRPr lang="en-US" altLang="ko-KR" sz="1200" dirty="0">
              <a:latin typeface="Arial" panose="020B0604020202020204" pitchFamily="34" charset="0"/>
              <a:cs typeface="Arial" panose="020B0604020202020204" pitchFamily="34" charset="0"/>
            </a:endParaRPr>
          </a:p>
          <a:p>
            <a:pPr latinLnBrk="1">
              <a:lnSpc>
                <a:spcPct val="150000"/>
              </a:lnSpc>
            </a:pPr>
            <a:r>
              <a:rPr lang="en-US" altLang="ko-KR" sz="1200" dirty="0">
                <a:latin typeface="Arial" panose="020B0604020202020204" pitchFamily="34" charset="0"/>
                <a:cs typeface="Arial" panose="020B0604020202020204" pitchFamily="34" charset="0"/>
              </a:rPr>
              <a:t>A: You can create your own wallpaper along with selected items from recommended wallpaper contents and style categories.</a:t>
            </a:r>
          </a:p>
          <a:p>
            <a:pPr latinLnBrk="1">
              <a:lnSpc>
                <a:spcPct val="150000"/>
              </a:lnSpc>
            </a:pPr>
            <a:r>
              <a:rPr lang="en-US" altLang="ko-KR" sz="1200" dirty="0">
                <a:latin typeface="Arial" panose="020B0604020202020204" pitchFamily="34" charset="0"/>
                <a:cs typeface="Arial" panose="020B0604020202020204" pitchFamily="34" charset="0"/>
              </a:rPr>
              <a:t>* Path : Settings &gt; Wallpaper and style &gt; Change wallpapers &gt; Creative &gt; Generative &gt; select category and item(bold text) to change &gt; tab Generate</a:t>
            </a:r>
          </a:p>
          <a:p>
            <a:pPr latinLnBrk="1">
              <a:lnSpc>
                <a:spcPct val="150000"/>
              </a:lnSpc>
            </a:pPr>
            <a:endParaRPr lang="en-US" altLang="ko-KR" sz="1200" dirty="0">
              <a:latin typeface="Arial" panose="020B0604020202020204" pitchFamily="34" charset="0"/>
              <a:cs typeface="Arial" panose="020B0604020202020204" pitchFamily="34" charset="0"/>
            </a:endParaRPr>
          </a:p>
        </p:txBody>
      </p:sp>
      <p:sp>
        <p:nvSpPr>
          <p:cNvPr id="4" name="슬라이드 번호 개체 틀 3"/>
          <p:cNvSpPr>
            <a:spLocks noGrp="1"/>
          </p:cNvSpPr>
          <p:nvPr>
            <p:ph type="sldNum" sz="quarter" idx="11"/>
          </p:nvPr>
        </p:nvSpPr>
        <p:spPr/>
        <p:txBody>
          <a:bodyPr/>
          <a:lstStyle/>
          <a:p>
            <a:pPr>
              <a:defRPr/>
            </a:pPr>
            <a:fld id="{85C512E5-9A75-4191-873E-3C8C8CC18DB3}" type="slidenum">
              <a:rPr lang="en-US" altLang="ko-KR" smtClean="0"/>
              <a:pPr>
                <a:defRPr/>
              </a:pPr>
              <a:t>75</a:t>
            </a:fld>
            <a:endParaRPr lang="en-US" dirty="0"/>
          </a:p>
        </p:txBody>
      </p:sp>
      <p:sp>
        <p:nvSpPr>
          <p:cNvPr id="7" name="Title 1"/>
          <p:cNvSpPr>
            <a:spLocks noGrp="1"/>
          </p:cNvSpPr>
          <p:nvPr>
            <p:ph type="title" idx="4294967295"/>
          </p:nvPr>
        </p:nvSpPr>
        <p:spPr>
          <a:xfrm>
            <a:off x="1" y="1"/>
            <a:ext cx="8510154" cy="668867"/>
          </a:xfrm>
        </p:spPr>
        <p:txBody>
          <a:bodyPr vert="horz" lIns="91440" tIns="45720" rIns="91440" bIns="45720" rtlCol="0" anchor="ctr">
            <a:normAutofit/>
          </a:bodyPr>
          <a:lstStyle/>
          <a:p>
            <a:pPr algn="l"/>
            <a:r>
              <a:rPr lang="en-GB" altLang="ko-KR" sz="1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[Advanced Intelligence][Wallpaper and style]</a:t>
            </a:r>
            <a:br>
              <a:rPr lang="en-GB" altLang="ko-KR" sz="1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GB" altLang="ko-KR" sz="1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How to use Generative wallpaper</a:t>
            </a:r>
          </a:p>
        </p:txBody>
      </p:sp>
      <p:sp>
        <p:nvSpPr>
          <p:cNvPr id="6" name="직사각형 5"/>
          <p:cNvSpPr/>
          <p:nvPr/>
        </p:nvSpPr>
        <p:spPr>
          <a:xfrm>
            <a:off x="8209439" y="381789"/>
            <a:ext cx="1696561" cy="23589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000" b="1" dirty="0">
                <a:solidFill>
                  <a:schemeClr val="tx1"/>
                </a:solidFill>
              </a:rPr>
              <a:t>Updated at 2024.1.18</a:t>
            </a:r>
            <a:endParaRPr lang="ko-KR" altLang="en-US" sz="1000" b="1" dirty="0">
              <a:solidFill>
                <a:schemeClr val="tx1"/>
              </a:solidFill>
            </a:endParaRPr>
          </a:p>
        </p:txBody>
      </p:sp>
      <p:pic>
        <p:nvPicPr>
          <p:cNvPr id="12" name="그림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2896" y="2434581"/>
            <a:ext cx="1731352" cy="3751263"/>
          </a:xfrm>
          <a:prstGeom prst="rect">
            <a:avLst/>
          </a:prstGeom>
        </p:spPr>
      </p:pic>
      <p:pic>
        <p:nvPicPr>
          <p:cNvPr id="13" name="그림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80746" y="2434581"/>
            <a:ext cx="1731352" cy="3751263"/>
          </a:xfrm>
          <a:prstGeom prst="rect">
            <a:avLst/>
          </a:prstGeom>
        </p:spPr>
      </p:pic>
      <p:pic>
        <p:nvPicPr>
          <p:cNvPr id="14" name="그림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28596" y="2434581"/>
            <a:ext cx="1731352" cy="3751263"/>
          </a:xfrm>
          <a:prstGeom prst="rect">
            <a:avLst/>
          </a:prstGeom>
        </p:spPr>
      </p:pic>
      <p:pic>
        <p:nvPicPr>
          <p:cNvPr id="15" name="그림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76446" y="2434581"/>
            <a:ext cx="1731352" cy="3751263"/>
          </a:xfrm>
          <a:prstGeom prst="rect">
            <a:avLst/>
          </a:prstGeom>
        </p:spPr>
      </p:pic>
      <p:pic>
        <p:nvPicPr>
          <p:cNvPr id="16" name="그림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533821" y="2434581"/>
            <a:ext cx="1731352" cy="3751263"/>
          </a:xfrm>
          <a:prstGeom prst="rect">
            <a:avLst/>
          </a:prstGeom>
        </p:spPr>
      </p:pic>
      <p:sp>
        <p:nvSpPr>
          <p:cNvPr id="17" name="모서리가 둥근 직사각형 16"/>
          <p:cNvSpPr/>
          <p:nvPr/>
        </p:nvSpPr>
        <p:spPr>
          <a:xfrm>
            <a:off x="16398" y="4042103"/>
            <a:ext cx="1964348" cy="2015797"/>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8" name="모서리가 둥근 직사각형 17"/>
          <p:cNvSpPr/>
          <p:nvPr/>
        </p:nvSpPr>
        <p:spPr>
          <a:xfrm>
            <a:off x="2597446" y="5040475"/>
            <a:ext cx="517229" cy="226849"/>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9" name="모서리가 둥근 직사각형 18"/>
          <p:cNvSpPr/>
          <p:nvPr/>
        </p:nvSpPr>
        <p:spPr>
          <a:xfrm>
            <a:off x="2281568" y="5280952"/>
            <a:ext cx="545804" cy="21732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0" name="모서리가 둥근 직사각형 19"/>
          <p:cNvSpPr/>
          <p:nvPr/>
        </p:nvSpPr>
        <p:spPr>
          <a:xfrm>
            <a:off x="2405393" y="5511903"/>
            <a:ext cx="899782" cy="19357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1" name="모서리가 둥근 직사각형 20"/>
          <p:cNvSpPr/>
          <p:nvPr/>
        </p:nvSpPr>
        <p:spPr>
          <a:xfrm>
            <a:off x="4440306" y="3306925"/>
            <a:ext cx="517229" cy="226849"/>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cxnSp>
        <p:nvCxnSpPr>
          <p:cNvPr id="23" name="직선 화살표 연결선 22"/>
          <p:cNvCxnSpPr>
            <a:endCxn id="24" idx="0"/>
          </p:cNvCxnSpPr>
          <p:nvPr/>
        </p:nvCxnSpPr>
        <p:spPr>
          <a:xfrm flipH="1">
            <a:off x="4658283" y="3533774"/>
            <a:ext cx="35990" cy="754309"/>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4" name="모서리가 둥근 직사각형 23"/>
          <p:cNvSpPr/>
          <p:nvPr/>
        </p:nvSpPr>
        <p:spPr>
          <a:xfrm>
            <a:off x="3756618" y="4288083"/>
            <a:ext cx="1803330" cy="1293567"/>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5" name="모서리가 둥근 직사각형 24"/>
          <p:cNvSpPr/>
          <p:nvPr/>
        </p:nvSpPr>
        <p:spPr>
          <a:xfrm>
            <a:off x="6092362" y="3752622"/>
            <a:ext cx="838733" cy="219303"/>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7" name="모서리가 둥근 직사각형 26"/>
          <p:cNvSpPr/>
          <p:nvPr/>
        </p:nvSpPr>
        <p:spPr>
          <a:xfrm>
            <a:off x="5644224" y="4299441"/>
            <a:ext cx="1803330" cy="1293567"/>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cxnSp>
        <p:nvCxnSpPr>
          <p:cNvPr id="28" name="직선 화살표 연결선 27"/>
          <p:cNvCxnSpPr>
            <a:stCxn id="25" idx="2"/>
            <a:endCxn id="27" idx="0"/>
          </p:cNvCxnSpPr>
          <p:nvPr/>
        </p:nvCxnSpPr>
        <p:spPr>
          <a:xfrm>
            <a:off x="6511729" y="3971925"/>
            <a:ext cx="34160" cy="327516"/>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1" name="모서리가 둥근 직사각형 30"/>
          <p:cNvSpPr/>
          <p:nvPr/>
        </p:nvSpPr>
        <p:spPr>
          <a:xfrm>
            <a:off x="7950824" y="5705475"/>
            <a:ext cx="936001" cy="257175"/>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2" name="위쪽 화살표 31"/>
          <p:cNvSpPr/>
          <p:nvPr/>
        </p:nvSpPr>
        <p:spPr>
          <a:xfrm rot="5400000">
            <a:off x="8261073" y="4158452"/>
            <a:ext cx="276847" cy="536109"/>
          </a:xfrm>
          <a:prstGeom prst="up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3" name="직사각형 32"/>
          <p:cNvSpPr/>
          <p:nvPr/>
        </p:nvSpPr>
        <p:spPr>
          <a:xfrm>
            <a:off x="8907088" y="4156566"/>
            <a:ext cx="750276" cy="553998"/>
          </a:xfrm>
          <a:prstGeom prst="rect">
            <a:avLst/>
          </a:prstGeom>
        </p:spPr>
        <p:txBody>
          <a:bodyPr wrap="square">
            <a:spAutoFit/>
          </a:bodyPr>
          <a:lstStyle/>
          <a:p>
            <a:r>
              <a:rPr lang="en-US" altLang="ko-KR" sz="1000" dirty="0">
                <a:latin typeface="Arial" panose="020B0604020202020204" pitchFamily="34" charset="0"/>
                <a:cs typeface="Arial" panose="020B0604020202020204" pitchFamily="34" charset="0"/>
              </a:rPr>
              <a:t>select generated wallpaper</a:t>
            </a:r>
            <a:endParaRPr lang="ko-KR" altLang="en-US" sz="1000" dirty="0"/>
          </a:p>
        </p:txBody>
      </p:sp>
    </p:spTree>
    <p:extLst>
      <p:ext uri="{BB962C8B-B14F-4D97-AF65-F5344CB8AC3E}">
        <p14:creationId xmlns:p14="http://schemas.microsoft.com/office/powerpoint/2010/main" val="245236282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직사각형 8"/>
          <p:cNvSpPr/>
          <p:nvPr/>
        </p:nvSpPr>
        <p:spPr>
          <a:xfrm>
            <a:off x="9071" y="667660"/>
            <a:ext cx="9858828" cy="6044036"/>
          </a:xfrm>
          <a:prstGeom prst="rect">
            <a:avLst/>
          </a:prstGeom>
          <a:ln>
            <a:noFill/>
          </a:ln>
        </p:spPr>
        <p:txBody>
          <a:bodyPr wrap="square" anchor="t" anchorCtr="0">
            <a:noAutofit/>
          </a:bodyPr>
          <a:lstStyle/>
          <a:p>
            <a:pPr latinLnBrk="1">
              <a:lnSpc>
                <a:spcPct val="150000"/>
              </a:lnSpc>
            </a:pPr>
            <a:r>
              <a:rPr lang="en-US" altLang="ko-KR" sz="1200" b="1" dirty="0">
                <a:latin typeface="Arial" panose="020B0604020202020204" pitchFamily="34" charset="0"/>
                <a:cs typeface="Arial" panose="020B0604020202020204" pitchFamily="34" charset="0"/>
              </a:rPr>
              <a:t>Q: How to use Frame/Effect?</a:t>
            </a:r>
          </a:p>
          <a:p>
            <a:pPr latinLnBrk="1">
              <a:lnSpc>
                <a:spcPct val="150000"/>
              </a:lnSpc>
            </a:pPr>
            <a:endParaRPr lang="en-US" altLang="ko-KR" sz="1200" dirty="0">
              <a:latin typeface="Arial" panose="020B0604020202020204" pitchFamily="34" charset="0"/>
              <a:cs typeface="Arial" panose="020B0604020202020204" pitchFamily="34" charset="0"/>
            </a:endParaRPr>
          </a:p>
          <a:p>
            <a:pPr latinLnBrk="1">
              <a:lnSpc>
                <a:spcPct val="150000"/>
              </a:lnSpc>
            </a:pPr>
            <a:r>
              <a:rPr lang="en-US" altLang="ko-KR" sz="1200" dirty="0">
                <a:latin typeface="Arial" panose="020B0604020202020204" pitchFamily="34" charset="0"/>
                <a:cs typeface="Arial" panose="020B0604020202020204" pitchFamily="34" charset="0"/>
              </a:rPr>
              <a:t>A: You can apply various frame or color effect to make personalized and customized with photos of Gallery for wallpapers.</a:t>
            </a:r>
          </a:p>
          <a:p>
            <a:pPr latinLnBrk="1">
              <a:lnSpc>
                <a:spcPct val="150000"/>
              </a:lnSpc>
            </a:pPr>
            <a:endParaRPr lang="en-US" altLang="ko-KR" sz="1200" dirty="0">
              <a:latin typeface="Arial" panose="020B0604020202020204" pitchFamily="34" charset="0"/>
              <a:cs typeface="Arial" panose="020B0604020202020204" pitchFamily="34" charset="0"/>
            </a:endParaRPr>
          </a:p>
          <a:p>
            <a:pPr latinLnBrk="1">
              <a:lnSpc>
                <a:spcPct val="150000"/>
              </a:lnSpc>
            </a:pPr>
            <a:r>
              <a:rPr lang="en-US" altLang="ko-KR" sz="1200" dirty="0">
                <a:latin typeface="Arial" panose="020B0604020202020204" pitchFamily="34" charset="0"/>
                <a:cs typeface="Arial" panose="020B0604020202020204" pitchFamily="34" charset="0"/>
              </a:rPr>
              <a:t>*Path : Settings &gt; Wallpaper and style &gt; Change wallpapers &gt; Gallery &gt; select photo &gt; select where to apply &gt; tab Frame or Effect &gt; swipe left/right to choose the option &gt; tab ‘Done’</a:t>
            </a:r>
          </a:p>
          <a:p>
            <a:pPr latinLnBrk="1">
              <a:lnSpc>
                <a:spcPct val="150000"/>
              </a:lnSpc>
            </a:pPr>
            <a:endParaRPr lang="en-US" altLang="ko-KR" sz="1200" dirty="0">
              <a:latin typeface="Arial" panose="020B0604020202020204" pitchFamily="34" charset="0"/>
              <a:cs typeface="Arial" panose="020B0604020202020204" pitchFamily="34" charset="0"/>
            </a:endParaRPr>
          </a:p>
        </p:txBody>
      </p:sp>
      <p:sp>
        <p:nvSpPr>
          <p:cNvPr id="4" name="슬라이드 번호 개체 틀 3"/>
          <p:cNvSpPr>
            <a:spLocks noGrp="1"/>
          </p:cNvSpPr>
          <p:nvPr>
            <p:ph type="sldNum" sz="quarter" idx="11"/>
          </p:nvPr>
        </p:nvSpPr>
        <p:spPr/>
        <p:txBody>
          <a:bodyPr/>
          <a:lstStyle/>
          <a:p>
            <a:pPr>
              <a:defRPr/>
            </a:pPr>
            <a:fld id="{85C512E5-9A75-4191-873E-3C8C8CC18DB3}" type="slidenum">
              <a:rPr lang="en-US" altLang="ko-KR" smtClean="0"/>
              <a:pPr>
                <a:defRPr/>
              </a:pPr>
              <a:t>76</a:t>
            </a:fld>
            <a:endParaRPr lang="en-US" dirty="0"/>
          </a:p>
        </p:txBody>
      </p:sp>
      <p:sp>
        <p:nvSpPr>
          <p:cNvPr id="7" name="Title 1"/>
          <p:cNvSpPr>
            <a:spLocks noGrp="1"/>
          </p:cNvSpPr>
          <p:nvPr>
            <p:ph type="title" idx="4294967295"/>
          </p:nvPr>
        </p:nvSpPr>
        <p:spPr>
          <a:xfrm>
            <a:off x="1" y="1"/>
            <a:ext cx="8510154" cy="668867"/>
          </a:xfrm>
        </p:spPr>
        <p:txBody>
          <a:bodyPr vert="horz" lIns="91440" tIns="45720" rIns="91440" bIns="45720" rtlCol="0" anchor="ctr">
            <a:normAutofit/>
          </a:bodyPr>
          <a:lstStyle/>
          <a:p>
            <a:pPr algn="l"/>
            <a:r>
              <a:rPr lang="en-GB" altLang="ko-KR" sz="1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[Advanced Intelligence][Wallpaper and style]</a:t>
            </a:r>
            <a:br>
              <a:rPr lang="en-GB" altLang="ko-KR" sz="1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GB" altLang="ko-KR" sz="1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How to use Frame/Effect?</a:t>
            </a:r>
          </a:p>
        </p:txBody>
      </p:sp>
      <p:sp>
        <p:nvSpPr>
          <p:cNvPr id="6" name="직사각형 5"/>
          <p:cNvSpPr/>
          <p:nvPr/>
        </p:nvSpPr>
        <p:spPr>
          <a:xfrm>
            <a:off x="8209439" y="381789"/>
            <a:ext cx="1696561" cy="23589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000" b="1" dirty="0">
                <a:solidFill>
                  <a:schemeClr val="tx1"/>
                </a:solidFill>
              </a:rPr>
              <a:t>Updated at 2024.1.18</a:t>
            </a:r>
            <a:endParaRPr lang="ko-KR" altLang="en-US" sz="1000" b="1" dirty="0">
              <a:solidFill>
                <a:schemeClr val="tx1"/>
              </a:solidFill>
            </a:endParaRPr>
          </a:p>
        </p:txBody>
      </p:sp>
      <p:pic>
        <p:nvPicPr>
          <p:cNvPr id="3" name="그림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48081" y="2937751"/>
            <a:ext cx="1487730" cy="3223415"/>
          </a:xfrm>
          <a:prstGeom prst="rect">
            <a:avLst/>
          </a:prstGeom>
        </p:spPr>
      </p:pic>
      <p:pic>
        <p:nvPicPr>
          <p:cNvPr id="5" name="그림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85608" y="2936530"/>
            <a:ext cx="1482824" cy="3212784"/>
          </a:xfrm>
          <a:prstGeom prst="rect">
            <a:avLst/>
          </a:prstGeom>
        </p:spPr>
      </p:pic>
      <p:pic>
        <p:nvPicPr>
          <p:cNvPr id="11" name="그림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43551" y="2937750"/>
            <a:ext cx="1487731" cy="3223416"/>
          </a:xfrm>
          <a:prstGeom prst="rect">
            <a:avLst/>
          </a:prstGeom>
        </p:spPr>
      </p:pic>
      <p:pic>
        <p:nvPicPr>
          <p:cNvPr id="12" name="그림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87840" y="2936531"/>
            <a:ext cx="1482824" cy="3212784"/>
          </a:xfrm>
          <a:prstGeom prst="rect">
            <a:avLst/>
          </a:prstGeom>
        </p:spPr>
      </p:pic>
      <p:pic>
        <p:nvPicPr>
          <p:cNvPr id="15" name="그림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98031" y="2937751"/>
            <a:ext cx="1487730" cy="3223415"/>
          </a:xfrm>
          <a:prstGeom prst="rect">
            <a:avLst/>
          </a:prstGeom>
        </p:spPr>
      </p:pic>
      <p:pic>
        <p:nvPicPr>
          <p:cNvPr id="16" name="그림 1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7711" y="2937752"/>
            <a:ext cx="1487730" cy="3223415"/>
          </a:xfrm>
          <a:prstGeom prst="rect">
            <a:avLst/>
          </a:prstGeom>
        </p:spPr>
      </p:pic>
      <p:sp>
        <p:nvSpPr>
          <p:cNvPr id="17" name="모서리가 둥근 직사각형 16"/>
          <p:cNvSpPr/>
          <p:nvPr/>
        </p:nvSpPr>
        <p:spPr>
          <a:xfrm>
            <a:off x="39077" y="4429498"/>
            <a:ext cx="1491536" cy="22032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nvGrpSpPr>
          <p:cNvPr id="18" name="그룹 17"/>
          <p:cNvGrpSpPr/>
          <p:nvPr/>
        </p:nvGrpSpPr>
        <p:grpSpPr>
          <a:xfrm>
            <a:off x="1228900" y="4458682"/>
            <a:ext cx="517791" cy="579982"/>
            <a:chOff x="2016144" y="4665365"/>
            <a:chExt cx="867756" cy="971980"/>
          </a:xfrm>
        </p:grpSpPr>
        <p:sp>
          <p:nvSpPr>
            <p:cNvPr id="19" name="타원 18"/>
            <p:cNvSpPr/>
            <p:nvPr/>
          </p:nvSpPr>
          <p:spPr>
            <a:xfrm>
              <a:off x="2134236" y="4665365"/>
              <a:ext cx="338507" cy="338507"/>
            </a:xfrm>
            <a:prstGeom prst="ellipse">
              <a:avLst/>
            </a:prstGeom>
            <a:solidFill>
              <a:srgbClr val="FF0000">
                <a:alpha val="3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20" name="Picture 12" descr="손가락 아이콘 에 Selman Icons"/>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21184053">
              <a:off x="2016144" y="4769590"/>
              <a:ext cx="867756" cy="867755"/>
            </a:xfrm>
            <a:prstGeom prst="rect">
              <a:avLst/>
            </a:prstGeom>
            <a:noFill/>
            <a:extLst>
              <a:ext uri="{909E8E84-426E-40DD-AFC4-6F175D3DCCD1}">
                <a14:hiddenFill xmlns:a14="http://schemas.microsoft.com/office/drawing/2010/main">
                  <a:solidFill>
                    <a:srgbClr val="FFFFFF"/>
                  </a:solidFill>
                </a14:hiddenFill>
              </a:ext>
            </a:extLst>
          </p:spPr>
        </p:pic>
      </p:grpSp>
      <p:sp>
        <p:nvSpPr>
          <p:cNvPr id="21" name="모서리가 둥근 직사각형 20"/>
          <p:cNvSpPr/>
          <p:nvPr/>
        </p:nvSpPr>
        <p:spPr>
          <a:xfrm>
            <a:off x="1689143" y="3720662"/>
            <a:ext cx="1526738" cy="1191805"/>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nvGrpSpPr>
          <p:cNvPr id="22" name="그룹 21"/>
          <p:cNvGrpSpPr/>
          <p:nvPr/>
        </p:nvGrpSpPr>
        <p:grpSpPr>
          <a:xfrm>
            <a:off x="1734844" y="4539660"/>
            <a:ext cx="517791" cy="579982"/>
            <a:chOff x="2016144" y="4665365"/>
            <a:chExt cx="867756" cy="971980"/>
          </a:xfrm>
        </p:grpSpPr>
        <p:sp>
          <p:nvSpPr>
            <p:cNvPr id="23" name="타원 22"/>
            <p:cNvSpPr/>
            <p:nvPr/>
          </p:nvSpPr>
          <p:spPr>
            <a:xfrm>
              <a:off x="2134236" y="4665365"/>
              <a:ext cx="338507" cy="338507"/>
            </a:xfrm>
            <a:prstGeom prst="ellipse">
              <a:avLst/>
            </a:prstGeom>
            <a:solidFill>
              <a:srgbClr val="FF0000">
                <a:alpha val="3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24" name="Picture 12" descr="손가락 아이콘 에 Selman Icons"/>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21184053">
              <a:off x="2016144" y="4769590"/>
              <a:ext cx="867756" cy="867755"/>
            </a:xfrm>
            <a:prstGeom prst="rect">
              <a:avLst/>
            </a:prstGeom>
            <a:noFill/>
            <a:extLst>
              <a:ext uri="{909E8E84-426E-40DD-AFC4-6F175D3DCCD1}">
                <a14:hiddenFill xmlns:a14="http://schemas.microsoft.com/office/drawing/2010/main">
                  <a:solidFill>
                    <a:srgbClr val="FFFFFF"/>
                  </a:solidFill>
                </a14:hiddenFill>
              </a:ext>
            </a:extLst>
          </p:spPr>
        </p:pic>
      </p:grpSp>
      <p:sp>
        <p:nvSpPr>
          <p:cNvPr id="25" name="모서리가 둥근 직사각형 24"/>
          <p:cNvSpPr/>
          <p:nvPr/>
        </p:nvSpPr>
        <p:spPr>
          <a:xfrm>
            <a:off x="3401735" y="4183865"/>
            <a:ext cx="1296725" cy="168191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nvGrpSpPr>
          <p:cNvPr id="26" name="그룹 25"/>
          <p:cNvGrpSpPr/>
          <p:nvPr/>
        </p:nvGrpSpPr>
        <p:grpSpPr>
          <a:xfrm>
            <a:off x="3888444" y="5625764"/>
            <a:ext cx="517791" cy="579982"/>
            <a:chOff x="2016144" y="4665365"/>
            <a:chExt cx="867756" cy="971980"/>
          </a:xfrm>
        </p:grpSpPr>
        <p:sp>
          <p:nvSpPr>
            <p:cNvPr id="27" name="타원 26"/>
            <p:cNvSpPr/>
            <p:nvPr/>
          </p:nvSpPr>
          <p:spPr>
            <a:xfrm>
              <a:off x="2134236" y="4665365"/>
              <a:ext cx="338507" cy="338507"/>
            </a:xfrm>
            <a:prstGeom prst="ellipse">
              <a:avLst/>
            </a:prstGeom>
            <a:solidFill>
              <a:srgbClr val="FF0000">
                <a:alpha val="3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28" name="Picture 12" descr="손가락 아이콘 에 Selman Icons"/>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21184053">
              <a:off x="2016144" y="4769590"/>
              <a:ext cx="867756" cy="867755"/>
            </a:xfrm>
            <a:prstGeom prst="rect">
              <a:avLst/>
            </a:prstGeom>
            <a:noFill/>
            <a:extLst>
              <a:ext uri="{909E8E84-426E-40DD-AFC4-6F175D3DCCD1}">
                <a14:hiddenFill xmlns:a14="http://schemas.microsoft.com/office/drawing/2010/main">
                  <a:solidFill>
                    <a:srgbClr val="FFFFFF"/>
                  </a:solidFill>
                </a14:hiddenFill>
              </a:ext>
            </a:extLst>
          </p:spPr>
        </p:pic>
      </p:grpSp>
      <p:sp>
        <p:nvSpPr>
          <p:cNvPr id="32" name="모서리가 둥근 직사각형 31"/>
          <p:cNvSpPr/>
          <p:nvPr/>
        </p:nvSpPr>
        <p:spPr>
          <a:xfrm>
            <a:off x="5134567" y="5751904"/>
            <a:ext cx="565844" cy="181967"/>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3" name="모서리가 둥근 직사각형 32"/>
          <p:cNvSpPr/>
          <p:nvPr/>
        </p:nvSpPr>
        <p:spPr>
          <a:xfrm>
            <a:off x="5759117" y="5751904"/>
            <a:ext cx="565844" cy="181967"/>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cxnSp>
        <p:nvCxnSpPr>
          <p:cNvPr id="35" name="직선 화살표 연결선 34"/>
          <p:cNvCxnSpPr>
            <a:stCxn id="32" idx="0"/>
            <a:endCxn id="11" idx="1"/>
          </p:cNvCxnSpPr>
          <p:nvPr/>
        </p:nvCxnSpPr>
        <p:spPr>
          <a:xfrm flipV="1">
            <a:off x="5417489" y="4549458"/>
            <a:ext cx="1226062" cy="1202446"/>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6" name="직선 화살표 연결선 35"/>
          <p:cNvCxnSpPr>
            <a:stCxn id="33" idx="0"/>
            <a:endCxn id="5" idx="1"/>
          </p:cNvCxnSpPr>
          <p:nvPr/>
        </p:nvCxnSpPr>
        <p:spPr>
          <a:xfrm flipV="1">
            <a:off x="6042039" y="4542922"/>
            <a:ext cx="2243569" cy="1208982"/>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0" name="모서리가 둥근 직사각형 39"/>
          <p:cNvSpPr/>
          <p:nvPr/>
        </p:nvSpPr>
        <p:spPr>
          <a:xfrm>
            <a:off x="7555710" y="3086526"/>
            <a:ext cx="565844" cy="181967"/>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2" name="직사각형 41"/>
          <p:cNvSpPr/>
          <p:nvPr/>
        </p:nvSpPr>
        <p:spPr>
          <a:xfrm>
            <a:off x="7315199" y="6235102"/>
            <a:ext cx="1897548" cy="246221"/>
          </a:xfrm>
          <a:prstGeom prst="rect">
            <a:avLst/>
          </a:prstGeom>
        </p:spPr>
        <p:txBody>
          <a:bodyPr wrap="square">
            <a:spAutoFit/>
          </a:bodyPr>
          <a:lstStyle/>
          <a:p>
            <a:r>
              <a:rPr lang="en-US" altLang="ko-KR" sz="1000" dirty="0">
                <a:latin typeface="Arial" panose="020B0604020202020204" pitchFamily="34" charset="0"/>
                <a:cs typeface="Arial" panose="020B0604020202020204" pitchFamily="34" charset="0"/>
              </a:rPr>
              <a:t>swipe left/right to select mode</a:t>
            </a:r>
            <a:endParaRPr lang="ko-KR" altLang="en-US" sz="1000" dirty="0"/>
          </a:p>
        </p:txBody>
      </p:sp>
      <p:sp>
        <p:nvSpPr>
          <p:cNvPr id="45" name="왼쪽/오른쪽 화살표 44"/>
          <p:cNvSpPr/>
          <p:nvPr/>
        </p:nvSpPr>
        <p:spPr>
          <a:xfrm>
            <a:off x="7153984" y="5584900"/>
            <a:ext cx="724006" cy="280879"/>
          </a:xfrm>
          <a:prstGeom prst="leftRightArrow">
            <a:avLst/>
          </a:prstGeom>
          <a:solidFill>
            <a:srgbClr val="FF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6" name="왼쪽/오른쪽 화살표 45"/>
          <p:cNvSpPr/>
          <p:nvPr/>
        </p:nvSpPr>
        <p:spPr>
          <a:xfrm>
            <a:off x="9034862" y="4419236"/>
            <a:ext cx="724006" cy="280879"/>
          </a:xfrm>
          <a:prstGeom prst="leftRightArrow">
            <a:avLst/>
          </a:prstGeom>
          <a:solidFill>
            <a:srgbClr val="FF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378807910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직사각형 8"/>
          <p:cNvSpPr/>
          <p:nvPr/>
        </p:nvSpPr>
        <p:spPr>
          <a:xfrm>
            <a:off x="9071" y="667660"/>
            <a:ext cx="9858828" cy="6044036"/>
          </a:xfrm>
          <a:prstGeom prst="rect">
            <a:avLst/>
          </a:prstGeom>
          <a:ln>
            <a:noFill/>
          </a:ln>
        </p:spPr>
        <p:txBody>
          <a:bodyPr wrap="square" anchor="t" anchorCtr="0">
            <a:noAutofit/>
          </a:bodyPr>
          <a:lstStyle/>
          <a:p>
            <a:pPr latinLnBrk="1">
              <a:lnSpc>
                <a:spcPct val="150000"/>
              </a:lnSpc>
            </a:pPr>
            <a:r>
              <a:rPr lang="en-US" altLang="ko-KR" sz="1200" b="1" dirty="0">
                <a:latin typeface="Arial" panose="020B0604020202020204" pitchFamily="34" charset="0"/>
                <a:cs typeface="Arial" panose="020B0604020202020204" pitchFamily="34" charset="0"/>
              </a:rPr>
              <a:t>Q: How to use Photo ambient wallpaper?</a:t>
            </a:r>
          </a:p>
          <a:p>
            <a:pPr latinLnBrk="1">
              <a:lnSpc>
                <a:spcPct val="150000"/>
              </a:lnSpc>
            </a:pPr>
            <a:endParaRPr lang="en-US" altLang="ko-KR" sz="1200" dirty="0">
              <a:latin typeface="Arial" panose="020B0604020202020204" pitchFamily="34" charset="0"/>
              <a:cs typeface="Arial" panose="020B0604020202020204" pitchFamily="34" charset="0"/>
            </a:endParaRPr>
          </a:p>
          <a:p>
            <a:pPr latinLnBrk="1">
              <a:lnSpc>
                <a:spcPct val="150000"/>
              </a:lnSpc>
            </a:pPr>
            <a:r>
              <a:rPr lang="en-US" altLang="ko-KR" sz="1200" dirty="0">
                <a:latin typeface="Arial" panose="020B0604020202020204" pitchFamily="34" charset="0"/>
                <a:cs typeface="Arial" panose="020B0604020202020204" pitchFamily="34" charset="0"/>
              </a:rPr>
              <a:t>A: You can set your own photo as a ambient wallpaper for lock screen based on the time and weather in real time. You can use the photos stored in the Gallery app, it changes the weather based on the default location in the Weather app. This a labs feature, so the weather can be reflected only some weather conditions.</a:t>
            </a:r>
          </a:p>
          <a:p>
            <a:pPr latinLnBrk="1">
              <a:lnSpc>
                <a:spcPct val="150000"/>
              </a:lnSpc>
            </a:pPr>
            <a:endParaRPr lang="en-US" altLang="ko-KR" sz="1200" dirty="0">
              <a:latin typeface="Arial" panose="020B0604020202020204" pitchFamily="34" charset="0"/>
              <a:cs typeface="Arial" panose="020B0604020202020204" pitchFamily="34" charset="0"/>
            </a:endParaRPr>
          </a:p>
          <a:p>
            <a:pPr latinLnBrk="1">
              <a:lnSpc>
                <a:spcPct val="150000"/>
              </a:lnSpc>
            </a:pPr>
            <a:r>
              <a:rPr lang="en-US" altLang="ko-KR" sz="1200" dirty="0">
                <a:latin typeface="Arial" panose="020B0604020202020204" pitchFamily="34" charset="0"/>
                <a:cs typeface="Arial" panose="020B0604020202020204" pitchFamily="34" charset="0"/>
              </a:rPr>
              <a:t>*Path for set : Settings &gt; Advanced features &gt; Labs &gt; Photo ambient wallpaper &gt; turn On the feature</a:t>
            </a:r>
          </a:p>
          <a:p>
            <a:pPr latinLnBrk="1">
              <a:lnSpc>
                <a:spcPct val="150000"/>
              </a:lnSpc>
            </a:pPr>
            <a:r>
              <a:rPr lang="en-US" altLang="ko-KR" sz="1200" dirty="0">
                <a:latin typeface="Arial" panose="020B0604020202020204" pitchFamily="34" charset="0"/>
                <a:cs typeface="Arial" panose="020B0604020202020204" pitchFamily="34" charset="0"/>
              </a:rPr>
              <a:t>  - If the Weather app and the location is not set or turned on, you need to set and enable it to use the feature</a:t>
            </a:r>
          </a:p>
          <a:p>
            <a:pPr latinLnBrk="1">
              <a:lnSpc>
                <a:spcPct val="150000"/>
              </a:lnSpc>
            </a:pPr>
            <a:r>
              <a:rPr lang="en-US" altLang="ko-KR" sz="1200" dirty="0">
                <a:latin typeface="Arial" panose="020B0604020202020204" pitchFamily="34" charset="0"/>
                <a:cs typeface="Arial" panose="020B0604020202020204" pitchFamily="34" charset="0"/>
              </a:rPr>
              <a:t>*Path for use : press and hold empty area in home screen &gt; Wallpaper and style &gt; Change wallpapers &gt; Creative</a:t>
            </a:r>
          </a:p>
          <a:p>
            <a:pPr latinLnBrk="1">
              <a:lnSpc>
                <a:spcPct val="150000"/>
              </a:lnSpc>
            </a:pPr>
            <a:endParaRPr lang="en-US" altLang="ko-KR" sz="1200" dirty="0">
              <a:latin typeface="Arial" panose="020B0604020202020204" pitchFamily="34" charset="0"/>
              <a:cs typeface="Arial" panose="020B0604020202020204" pitchFamily="34" charset="0"/>
            </a:endParaRPr>
          </a:p>
        </p:txBody>
      </p:sp>
      <p:graphicFrame>
        <p:nvGraphicFramePr>
          <p:cNvPr id="40" name="표 39"/>
          <p:cNvGraphicFramePr>
            <a:graphicFrameLocks noGrp="1"/>
          </p:cNvGraphicFramePr>
          <p:nvPr>
            <p:extLst>
              <p:ext uri="{D42A27DB-BD31-4B8C-83A1-F6EECF244321}">
                <p14:modId xmlns:p14="http://schemas.microsoft.com/office/powerpoint/2010/main" val="4027309752"/>
              </p:ext>
            </p:extLst>
          </p:nvPr>
        </p:nvGraphicFramePr>
        <p:xfrm>
          <a:off x="28761" y="3302185"/>
          <a:ext cx="9420038" cy="3517715"/>
        </p:xfrm>
        <a:graphic>
          <a:graphicData uri="http://schemas.openxmlformats.org/drawingml/2006/table">
            <a:tbl>
              <a:tblPr firstRow="1" bandRow="1">
                <a:tableStyleId>{5C22544A-7EE6-4342-B048-85BDC9FD1C3A}</a:tableStyleId>
              </a:tblPr>
              <a:tblGrid>
                <a:gridCol w="2895414">
                  <a:extLst>
                    <a:ext uri="{9D8B030D-6E8A-4147-A177-3AD203B41FA5}">
                      <a16:colId xmlns:a16="http://schemas.microsoft.com/office/drawing/2014/main" val="2750472806"/>
                    </a:ext>
                  </a:extLst>
                </a:gridCol>
                <a:gridCol w="6524624">
                  <a:extLst>
                    <a:ext uri="{9D8B030D-6E8A-4147-A177-3AD203B41FA5}">
                      <a16:colId xmlns:a16="http://schemas.microsoft.com/office/drawing/2014/main" val="799092475"/>
                    </a:ext>
                  </a:extLst>
                </a:gridCol>
              </a:tblGrid>
              <a:tr h="0">
                <a:tc>
                  <a: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lang="en-US" altLang="ko-KR" sz="1200" dirty="0">
                          <a:solidFill>
                            <a:schemeClr val="tx1"/>
                          </a:solidFill>
                          <a:latin typeface="Arial" panose="020B0604020202020204" pitchFamily="34" charset="0"/>
                          <a:cs typeface="Arial" panose="020B0604020202020204" pitchFamily="34" charset="0"/>
                        </a:rPr>
                        <a:t>enable to use and see the feature</a:t>
                      </a:r>
                      <a:endParaRPr lang="ko-KR" altLang="en-US" sz="1200" dirty="0">
                        <a:solidFill>
                          <a:schemeClr val="tx1"/>
                        </a:solidFill>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latinLnBrk="1"/>
                      <a:r>
                        <a:rPr lang="en-US" altLang="ko-KR" sz="1200" dirty="0">
                          <a:solidFill>
                            <a:schemeClr val="tx1"/>
                          </a:solidFill>
                          <a:latin typeface="Arial" panose="020B0604020202020204" pitchFamily="34" charset="0"/>
                          <a:cs typeface="Arial" panose="020B0604020202020204" pitchFamily="34" charset="0"/>
                        </a:rPr>
                        <a:t>select a photo to set for use</a:t>
                      </a:r>
                      <a:endParaRPr lang="ko-KR" altLang="en-US" sz="1200" dirty="0">
                        <a:solidFill>
                          <a:schemeClr val="tx1"/>
                        </a:solidFill>
                        <a:latin typeface="Arial" panose="020B0604020202020204" pitchFamily="34" charset="0"/>
                        <a:cs typeface="Arial" panose="020B0604020202020204" pitchFamily="34" charset="0"/>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62211289"/>
                  </a:ext>
                </a:extLst>
              </a:tr>
              <a:tr h="3243395">
                <a:tc>
                  <a:txBody>
                    <a:bodyPr/>
                    <a:lstStyle/>
                    <a:p>
                      <a:pPr algn="ctr" latinLnBrk="1"/>
                      <a:endParaRPr lang="ko-KR" altLang="en-US" sz="1200" dirty="0">
                        <a:solidFill>
                          <a:schemeClr val="tx1"/>
                        </a:solidFill>
                        <a:latin typeface="Arial" panose="020B0604020202020204" pitchFamily="34" charset="0"/>
                        <a:cs typeface="Arial" panose="020B0604020202020204" pitchFamily="34" charset="0"/>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latinLnBrk="1"/>
                      <a:endParaRPr lang="ko-KR" altLang="en-US" sz="1200" dirty="0">
                        <a:solidFill>
                          <a:schemeClr val="tx1"/>
                        </a:solidFill>
                        <a:latin typeface="Arial" panose="020B0604020202020204" pitchFamily="34" charset="0"/>
                        <a:cs typeface="Arial" panose="020B0604020202020204" pitchFamily="34" charset="0"/>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316654138"/>
                  </a:ext>
                </a:extLst>
              </a:tr>
            </a:tbl>
          </a:graphicData>
        </a:graphic>
      </p:graphicFrame>
      <p:sp>
        <p:nvSpPr>
          <p:cNvPr id="4" name="슬라이드 번호 개체 틀 3"/>
          <p:cNvSpPr>
            <a:spLocks noGrp="1"/>
          </p:cNvSpPr>
          <p:nvPr>
            <p:ph type="sldNum" sz="quarter" idx="11"/>
          </p:nvPr>
        </p:nvSpPr>
        <p:spPr/>
        <p:txBody>
          <a:bodyPr/>
          <a:lstStyle/>
          <a:p>
            <a:pPr>
              <a:defRPr/>
            </a:pPr>
            <a:fld id="{85C512E5-9A75-4191-873E-3C8C8CC18DB3}" type="slidenum">
              <a:rPr lang="en-US" altLang="ko-KR" smtClean="0"/>
              <a:pPr>
                <a:defRPr/>
              </a:pPr>
              <a:t>77</a:t>
            </a:fld>
            <a:endParaRPr lang="en-US" dirty="0"/>
          </a:p>
        </p:txBody>
      </p:sp>
      <p:sp>
        <p:nvSpPr>
          <p:cNvPr id="7" name="Title 1"/>
          <p:cNvSpPr>
            <a:spLocks noGrp="1"/>
          </p:cNvSpPr>
          <p:nvPr>
            <p:ph type="title" idx="4294967295"/>
          </p:nvPr>
        </p:nvSpPr>
        <p:spPr>
          <a:xfrm>
            <a:off x="1" y="1"/>
            <a:ext cx="8510154" cy="668867"/>
          </a:xfrm>
        </p:spPr>
        <p:txBody>
          <a:bodyPr vert="horz" lIns="91440" tIns="45720" rIns="91440" bIns="45720" rtlCol="0" anchor="ctr">
            <a:normAutofit/>
          </a:bodyPr>
          <a:lstStyle/>
          <a:p>
            <a:pPr algn="l"/>
            <a:r>
              <a:rPr lang="en-GB" altLang="ko-KR" sz="1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[Advanced Intelligence][Wallpaper and style]</a:t>
            </a:r>
            <a:br>
              <a:rPr lang="en-GB" altLang="ko-KR" sz="1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GB" altLang="ko-KR" sz="1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How to use Photo ambient wallpaper?</a:t>
            </a:r>
          </a:p>
        </p:txBody>
      </p:sp>
      <p:sp>
        <p:nvSpPr>
          <p:cNvPr id="6" name="직사각형 5"/>
          <p:cNvSpPr/>
          <p:nvPr/>
        </p:nvSpPr>
        <p:spPr>
          <a:xfrm>
            <a:off x="8209439" y="381789"/>
            <a:ext cx="1696561" cy="23589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000" b="1" dirty="0">
                <a:solidFill>
                  <a:schemeClr val="tx1"/>
                </a:solidFill>
              </a:rPr>
              <a:t>Updated at 2024.1.18</a:t>
            </a:r>
            <a:endParaRPr lang="ko-KR" altLang="en-US" sz="1000" b="1" dirty="0">
              <a:solidFill>
                <a:schemeClr val="tx1"/>
              </a:solidFill>
            </a:endParaRPr>
          </a:p>
        </p:txBody>
      </p:sp>
      <p:sp>
        <p:nvSpPr>
          <p:cNvPr id="3" name="직사각형 2"/>
          <p:cNvSpPr/>
          <p:nvPr/>
        </p:nvSpPr>
        <p:spPr>
          <a:xfrm>
            <a:off x="3847330" y="1842611"/>
            <a:ext cx="6025237" cy="430887"/>
          </a:xfrm>
          <a:prstGeom prst="rect">
            <a:avLst/>
          </a:prstGeom>
        </p:spPr>
        <p:txBody>
          <a:bodyPr wrap="square">
            <a:spAutoFit/>
          </a:bodyPr>
          <a:lstStyle/>
          <a:p>
            <a:r>
              <a:rPr lang="en-US" altLang="ko-KR" sz="1100" dirty="0">
                <a:solidFill>
                  <a:srgbClr val="0000FF"/>
                </a:solidFill>
              </a:rPr>
              <a:t>※ Time-of-day changes don’t always show current conditions precisely, and results may take time to show. Nighttime and indoor photos might not look right.</a:t>
            </a:r>
          </a:p>
        </p:txBody>
      </p:sp>
      <p:pic>
        <p:nvPicPr>
          <p:cNvPr id="5" name="그림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7786" y="3955948"/>
            <a:ext cx="1187654" cy="2573250"/>
          </a:xfrm>
          <a:prstGeom prst="rect">
            <a:avLst/>
          </a:prstGeom>
        </p:spPr>
      </p:pic>
      <p:pic>
        <p:nvPicPr>
          <p:cNvPr id="10" name="그림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14136" y="3955948"/>
            <a:ext cx="1187654" cy="2573250"/>
          </a:xfrm>
          <a:prstGeom prst="rect">
            <a:avLst/>
          </a:prstGeom>
        </p:spPr>
      </p:pic>
      <p:pic>
        <p:nvPicPr>
          <p:cNvPr id="11" name="그림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23861" y="3955948"/>
            <a:ext cx="1187654" cy="2573250"/>
          </a:xfrm>
          <a:prstGeom prst="rect">
            <a:avLst/>
          </a:prstGeom>
        </p:spPr>
      </p:pic>
      <p:pic>
        <p:nvPicPr>
          <p:cNvPr id="12" name="그림 11"/>
          <p:cNvPicPr>
            <a:picLocks noChangeAspect="1"/>
          </p:cNvPicPr>
          <p:nvPr/>
        </p:nvPicPr>
        <p:blipFill rotWithShape="1">
          <a:blip r:embed="rId6" cstate="print">
            <a:extLst>
              <a:ext uri="{28A0092B-C50C-407E-A947-70E740481C1C}">
                <a14:useLocalDpi xmlns:a14="http://schemas.microsoft.com/office/drawing/2010/main" val="0"/>
              </a:ext>
            </a:extLst>
          </a:blip>
          <a:srcRect b="38468"/>
          <a:stretch/>
        </p:blipFill>
        <p:spPr>
          <a:xfrm>
            <a:off x="4290686" y="3769660"/>
            <a:ext cx="1187654" cy="1583390"/>
          </a:xfrm>
          <a:prstGeom prst="rect">
            <a:avLst/>
          </a:prstGeom>
        </p:spPr>
      </p:pic>
      <p:pic>
        <p:nvPicPr>
          <p:cNvPr id="13" name="그림 12"/>
          <p:cNvPicPr>
            <a:picLocks noChangeAspect="1"/>
          </p:cNvPicPr>
          <p:nvPr/>
        </p:nvPicPr>
        <p:blipFill rotWithShape="1">
          <a:blip r:embed="rId7" cstate="print">
            <a:extLst>
              <a:ext uri="{28A0092B-C50C-407E-A947-70E740481C1C}">
                <a14:useLocalDpi xmlns:a14="http://schemas.microsoft.com/office/drawing/2010/main" val="0"/>
              </a:ext>
            </a:extLst>
          </a:blip>
          <a:srcRect t="31938" b="34417"/>
          <a:stretch/>
        </p:blipFill>
        <p:spPr>
          <a:xfrm>
            <a:off x="4290686" y="5755138"/>
            <a:ext cx="1187653" cy="865766"/>
          </a:xfrm>
          <a:prstGeom prst="rect">
            <a:avLst/>
          </a:prstGeom>
        </p:spPr>
      </p:pic>
      <p:pic>
        <p:nvPicPr>
          <p:cNvPr id="14" name="그림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576561" y="3955948"/>
            <a:ext cx="1187654" cy="2573250"/>
          </a:xfrm>
          <a:prstGeom prst="rect">
            <a:avLst/>
          </a:prstGeom>
        </p:spPr>
      </p:pic>
      <p:pic>
        <p:nvPicPr>
          <p:cNvPr id="15" name="그림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862436" y="3955948"/>
            <a:ext cx="1187654" cy="2573250"/>
          </a:xfrm>
          <a:prstGeom prst="rect">
            <a:avLst/>
          </a:prstGeom>
        </p:spPr>
      </p:pic>
      <p:pic>
        <p:nvPicPr>
          <p:cNvPr id="16" name="그림 1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130488" y="3960534"/>
            <a:ext cx="1185537" cy="2568664"/>
          </a:xfrm>
          <a:prstGeom prst="rect">
            <a:avLst/>
          </a:prstGeom>
        </p:spPr>
      </p:pic>
      <p:sp>
        <p:nvSpPr>
          <p:cNvPr id="22" name="모서리가 둥근 직사각형 21"/>
          <p:cNvSpPr/>
          <p:nvPr/>
        </p:nvSpPr>
        <p:spPr>
          <a:xfrm>
            <a:off x="76551" y="5887618"/>
            <a:ext cx="1248890" cy="360781"/>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nvGrpSpPr>
          <p:cNvPr id="23" name="그룹 22"/>
          <p:cNvGrpSpPr/>
          <p:nvPr/>
        </p:nvGrpSpPr>
        <p:grpSpPr>
          <a:xfrm>
            <a:off x="534796" y="5958406"/>
            <a:ext cx="517791" cy="579985"/>
            <a:chOff x="2016144" y="4665365"/>
            <a:chExt cx="867756" cy="971986"/>
          </a:xfrm>
        </p:grpSpPr>
        <p:sp>
          <p:nvSpPr>
            <p:cNvPr id="24" name="타원 23"/>
            <p:cNvSpPr/>
            <p:nvPr/>
          </p:nvSpPr>
          <p:spPr>
            <a:xfrm>
              <a:off x="2134236" y="4665365"/>
              <a:ext cx="338507" cy="338507"/>
            </a:xfrm>
            <a:prstGeom prst="ellipse">
              <a:avLst/>
            </a:prstGeom>
            <a:solidFill>
              <a:srgbClr val="FF0000">
                <a:alpha val="3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25" name="Picture 12" descr="손가락 아이콘 에 Selman Icons"/>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rot="21184053">
              <a:off x="2016144" y="4769595"/>
              <a:ext cx="867756" cy="867756"/>
            </a:xfrm>
            <a:prstGeom prst="rect">
              <a:avLst/>
            </a:prstGeom>
            <a:noFill/>
            <a:extLst>
              <a:ext uri="{909E8E84-426E-40DD-AFC4-6F175D3DCCD1}">
                <a14:hiddenFill xmlns:a14="http://schemas.microsoft.com/office/drawing/2010/main">
                  <a:solidFill>
                    <a:srgbClr val="FFFFFF"/>
                  </a:solidFill>
                </a14:hiddenFill>
              </a:ext>
            </a:extLst>
          </p:spPr>
        </p:pic>
      </p:grpSp>
      <p:sp>
        <p:nvSpPr>
          <p:cNvPr id="26" name="모서리가 둥근 직사각형 25"/>
          <p:cNvSpPr/>
          <p:nvPr/>
        </p:nvSpPr>
        <p:spPr>
          <a:xfrm>
            <a:off x="2308995" y="4209077"/>
            <a:ext cx="305074" cy="316675"/>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nvGrpSpPr>
          <p:cNvPr id="27" name="그룹 26"/>
          <p:cNvGrpSpPr/>
          <p:nvPr/>
        </p:nvGrpSpPr>
        <p:grpSpPr>
          <a:xfrm>
            <a:off x="2299470" y="4285735"/>
            <a:ext cx="517791" cy="579985"/>
            <a:chOff x="2016144" y="4665365"/>
            <a:chExt cx="867756" cy="971986"/>
          </a:xfrm>
        </p:grpSpPr>
        <p:sp>
          <p:nvSpPr>
            <p:cNvPr id="28" name="타원 27"/>
            <p:cNvSpPr/>
            <p:nvPr/>
          </p:nvSpPr>
          <p:spPr>
            <a:xfrm>
              <a:off x="2134236" y="4665365"/>
              <a:ext cx="338507" cy="338507"/>
            </a:xfrm>
            <a:prstGeom prst="ellipse">
              <a:avLst/>
            </a:prstGeom>
            <a:solidFill>
              <a:srgbClr val="FF0000">
                <a:alpha val="3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29" name="Picture 12" descr="손가락 아이콘 에 Selman Icons"/>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rot="21184053">
              <a:off x="2016144" y="4769595"/>
              <a:ext cx="867756" cy="867756"/>
            </a:xfrm>
            <a:prstGeom prst="rect">
              <a:avLst/>
            </a:prstGeom>
            <a:noFill/>
            <a:extLst>
              <a:ext uri="{909E8E84-426E-40DD-AFC4-6F175D3DCCD1}">
                <a14:hiddenFill xmlns:a14="http://schemas.microsoft.com/office/drawing/2010/main">
                  <a:solidFill>
                    <a:srgbClr val="FFFFFF"/>
                  </a:solidFill>
                </a14:hiddenFill>
              </a:ext>
            </a:extLst>
          </p:spPr>
        </p:pic>
      </p:grpSp>
      <p:sp>
        <p:nvSpPr>
          <p:cNvPr id="30" name="모서리가 둥근 직사각형 29"/>
          <p:cNvSpPr/>
          <p:nvPr/>
        </p:nvSpPr>
        <p:spPr>
          <a:xfrm>
            <a:off x="8183140" y="4011506"/>
            <a:ext cx="1068519" cy="2274576"/>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1" name="모서리가 둥근 직사각형 30"/>
          <p:cNvSpPr/>
          <p:nvPr/>
        </p:nvSpPr>
        <p:spPr>
          <a:xfrm>
            <a:off x="3010376" y="6084407"/>
            <a:ext cx="348326" cy="340015"/>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2" name="모서리가 둥근 직사각형 31"/>
          <p:cNvSpPr/>
          <p:nvPr/>
        </p:nvSpPr>
        <p:spPr>
          <a:xfrm>
            <a:off x="4315176" y="5132818"/>
            <a:ext cx="1163164" cy="201123"/>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3" name="모서리가 둥근 직사각형 32"/>
          <p:cNvSpPr/>
          <p:nvPr/>
        </p:nvSpPr>
        <p:spPr>
          <a:xfrm>
            <a:off x="4847109" y="5940297"/>
            <a:ext cx="592555" cy="593853"/>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4" name="오른쪽 화살표 33"/>
          <p:cNvSpPr/>
          <p:nvPr/>
        </p:nvSpPr>
        <p:spPr>
          <a:xfrm rot="5400000">
            <a:off x="4715783" y="5411219"/>
            <a:ext cx="361950" cy="285750"/>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5" name="직사각형 34"/>
          <p:cNvSpPr/>
          <p:nvPr/>
        </p:nvSpPr>
        <p:spPr>
          <a:xfrm>
            <a:off x="5500286" y="5796743"/>
            <a:ext cx="1252266" cy="246221"/>
          </a:xfrm>
          <a:prstGeom prst="rect">
            <a:avLst/>
          </a:prstGeom>
        </p:spPr>
        <p:txBody>
          <a:bodyPr wrap="none">
            <a:spAutoFit/>
          </a:bodyPr>
          <a:lstStyle/>
          <a:p>
            <a:r>
              <a:rPr lang="en-US" altLang="ko-KR" sz="1000" dirty="0">
                <a:latin typeface="Arial" panose="020B0604020202020204" pitchFamily="34" charset="0"/>
                <a:cs typeface="Arial" panose="020B0604020202020204" pitchFamily="34" charset="0"/>
              </a:rPr>
              <a:t>select photo to use</a:t>
            </a:r>
            <a:endParaRPr lang="ko-KR" altLang="en-US" sz="1000" dirty="0"/>
          </a:p>
        </p:txBody>
      </p:sp>
      <p:sp>
        <p:nvSpPr>
          <p:cNvPr id="36" name="모서리가 둥근 직사각형 35"/>
          <p:cNvSpPr/>
          <p:nvPr/>
        </p:nvSpPr>
        <p:spPr>
          <a:xfrm>
            <a:off x="6889025" y="6152588"/>
            <a:ext cx="273774" cy="286312"/>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7" name="모서리가 둥근 직사각형 36"/>
          <p:cNvSpPr/>
          <p:nvPr/>
        </p:nvSpPr>
        <p:spPr>
          <a:xfrm>
            <a:off x="7577097" y="4061474"/>
            <a:ext cx="428010" cy="178473"/>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8" name="직사각형 37"/>
          <p:cNvSpPr/>
          <p:nvPr/>
        </p:nvSpPr>
        <p:spPr>
          <a:xfrm>
            <a:off x="6814895" y="6422861"/>
            <a:ext cx="1486304" cy="400110"/>
          </a:xfrm>
          <a:prstGeom prst="rect">
            <a:avLst/>
          </a:prstGeom>
        </p:spPr>
        <p:txBody>
          <a:bodyPr wrap="none">
            <a:spAutoFit/>
          </a:bodyPr>
          <a:lstStyle/>
          <a:p>
            <a:r>
              <a:rPr lang="en-US" altLang="ko-KR" sz="1000" dirty="0">
                <a:latin typeface="Arial" panose="020B0604020202020204" pitchFamily="34" charset="0"/>
                <a:cs typeface="Arial" panose="020B0604020202020204" pitchFamily="34" charset="0"/>
              </a:rPr>
              <a:t>tab to see a preview</a:t>
            </a:r>
          </a:p>
          <a:p>
            <a:r>
              <a:rPr lang="en-US" altLang="ko-KR" sz="1000" dirty="0">
                <a:latin typeface="Arial" panose="020B0604020202020204" pitchFamily="34" charset="0"/>
                <a:cs typeface="Arial" panose="020B0604020202020204" pitchFamily="34" charset="0"/>
              </a:rPr>
              <a:t>and tab ‘Done’ to apply</a:t>
            </a:r>
            <a:endParaRPr lang="ko-KR" altLang="en-US" sz="1000" dirty="0"/>
          </a:p>
        </p:txBody>
      </p:sp>
      <p:pic>
        <p:nvPicPr>
          <p:cNvPr id="41" name="그림 40"/>
          <p:cNvPicPr>
            <a:picLocks noChangeAspect="1"/>
          </p:cNvPicPr>
          <p:nvPr/>
        </p:nvPicPr>
        <p:blipFill rotWithShape="1">
          <a:blip r:embed="rId12" cstate="print">
            <a:extLst>
              <a:ext uri="{28A0092B-C50C-407E-A947-70E740481C1C}">
                <a14:useLocalDpi xmlns:a14="http://schemas.microsoft.com/office/drawing/2010/main" val="0"/>
              </a:ext>
            </a:extLst>
          </a:blip>
          <a:srcRect l="5463" t="68195" r="5463" b="7777"/>
          <a:stretch/>
        </p:blipFill>
        <p:spPr>
          <a:xfrm>
            <a:off x="7711845" y="2347725"/>
            <a:ext cx="995188" cy="581647"/>
          </a:xfrm>
          <a:prstGeom prst="rect">
            <a:avLst/>
          </a:prstGeom>
        </p:spPr>
      </p:pic>
      <p:pic>
        <p:nvPicPr>
          <p:cNvPr id="42" name="그림 41"/>
          <p:cNvPicPr>
            <a:picLocks noChangeAspect="1"/>
          </p:cNvPicPr>
          <p:nvPr/>
        </p:nvPicPr>
        <p:blipFill rotWithShape="1">
          <a:blip r:embed="rId13" cstate="print">
            <a:extLst>
              <a:ext uri="{28A0092B-C50C-407E-A947-70E740481C1C}">
                <a14:useLocalDpi xmlns:a14="http://schemas.microsoft.com/office/drawing/2010/main" val="0"/>
              </a:ext>
            </a:extLst>
          </a:blip>
          <a:srcRect l="6645" t="69766" r="6688" b="7734"/>
          <a:stretch/>
        </p:blipFill>
        <p:spPr>
          <a:xfrm>
            <a:off x="8808640" y="2347725"/>
            <a:ext cx="968291" cy="544664"/>
          </a:xfrm>
          <a:prstGeom prst="rect">
            <a:avLst/>
          </a:prstGeom>
        </p:spPr>
      </p:pic>
    </p:spTree>
    <p:extLst>
      <p:ext uri="{BB962C8B-B14F-4D97-AF65-F5344CB8AC3E}">
        <p14:creationId xmlns:p14="http://schemas.microsoft.com/office/powerpoint/2010/main" val="416766965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직사각형 8"/>
          <p:cNvSpPr/>
          <p:nvPr/>
        </p:nvSpPr>
        <p:spPr>
          <a:xfrm>
            <a:off x="9071" y="667660"/>
            <a:ext cx="9858828" cy="6044036"/>
          </a:xfrm>
          <a:prstGeom prst="rect">
            <a:avLst/>
          </a:prstGeom>
          <a:ln>
            <a:noFill/>
          </a:ln>
        </p:spPr>
        <p:txBody>
          <a:bodyPr wrap="square" anchor="t" anchorCtr="0">
            <a:noAutofit/>
          </a:bodyPr>
          <a:lstStyle/>
          <a:p>
            <a:pPr latinLnBrk="1">
              <a:lnSpc>
                <a:spcPct val="150000"/>
              </a:lnSpc>
            </a:pPr>
            <a:r>
              <a:rPr lang="en-US" altLang="ko-KR" sz="1200" b="1" dirty="0">
                <a:latin typeface="Arial" panose="020B0604020202020204" pitchFamily="34" charset="0"/>
                <a:cs typeface="Arial" panose="020B0604020202020204" pitchFamily="34" charset="0"/>
              </a:rPr>
              <a:t>Q: How to use AOD(Always On Display) background set?</a:t>
            </a:r>
          </a:p>
          <a:p>
            <a:pPr latinLnBrk="1">
              <a:lnSpc>
                <a:spcPct val="150000"/>
              </a:lnSpc>
            </a:pPr>
            <a:endParaRPr lang="en-US" altLang="ko-KR" sz="1200" dirty="0">
              <a:latin typeface="Arial" panose="020B0604020202020204" pitchFamily="34" charset="0"/>
              <a:cs typeface="Arial" panose="020B0604020202020204" pitchFamily="34" charset="0"/>
            </a:endParaRPr>
          </a:p>
          <a:p>
            <a:pPr latinLnBrk="1">
              <a:lnSpc>
                <a:spcPct val="150000"/>
              </a:lnSpc>
            </a:pPr>
            <a:r>
              <a:rPr lang="en-US" altLang="ko-KR" sz="1200" dirty="0">
                <a:latin typeface="Arial" panose="020B0604020202020204" pitchFamily="34" charset="0"/>
                <a:cs typeface="Arial" panose="020B0604020202020204" pitchFamily="34" charset="0"/>
              </a:rPr>
              <a:t>A: You can set or change background style to be shown on AOD screen that is set as your lock screen wallpaper.</a:t>
            </a:r>
          </a:p>
          <a:p>
            <a:pPr latinLnBrk="1">
              <a:lnSpc>
                <a:spcPct val="150000"/>
              </a:lnSpc>
            </a:pPr>
            <a:endParaRPr lang="en-US" altLang="ko-KR" sz="1200" dirty="0">
              <a:latin typeface="Arial" panose="020B0604020202020204" pitchFamily="34" charset="0"/>
              <a:cs typeface="Arial" panose="020B0604020202020204" pitchFamily="34" charset="0"/>
            </a:endParaRPr>
          </a:p>
          <a:p>
            <a:pPr latinLnBrk="1">
              <a:lnSpc>
                <a:spcPct val="150000"/>
              </a:lnSpc>
            </a:pPr>
            <a:r>
              <a:rPr lang="en-US" altLang="ko-KR" sz="1200" dirty="0">
                <a:latin typeface="Arial" panose="020B0604020202020204" pitchFamily="34" charset="0"/>
                <a:cs typeface="Arial" panose="020B0604020202020204" pitchFamily="34" charset="0"/>
              </a:rPr>
              <a:t>*Path : Settings &gt; Lock screen and AOD &gt; Always On Display &gt; tab to enable ‘Show Lock screen wallpaper’</a:t>
            </a:r>
          </a:p>
          <a:p>
            <a:pPr latinLnBrk="1">
              <a:lnSpc>
                <a:spcPct val="150000"/>
              </a:lnSpc>
            </a:pPr>
            <a:r>
              <a:rPr lang="en-US" altLang="ko-KR" sz="1200" dirty="0">
                <a:latin typeface="Arial" panose="020B0604020202020204" pitchFamily="34" charset="0"/>
                <a:cs typeface="Arial" panose="020B0604020202020204" pitchFamily="34" charset="0"/>
              </a:rPr>
              <a:t>- Show Lock screen wallpaper / Erase background(function to erase background from animal/human images to emphasize the object)</a:t>
            </a:r>
          </a:p>
          <a:p>
            <a:pPr latinLnBrk="1">
              <a:lnSpc>
                <a:spcPct val="150000"/>
              </a:lnSpc>
            </a:pPr>
            <a:endParaRPr lang="en-US" altLang="ko-KR" sz="1200" dirty="0">
              <a:latin typeface="Arial" panose="020B0604020202020204" pitchFamily="34" charset="0"/>
              <a:cs typeface="Arial" panose="020B0604020202020204" pitchFamily="34" charset="0"/>
            </a:endParaRPr>
          </a:p>
        </p:txBody>
      </p:sp>
      <p:sp>
        <p:nvSpPr>
          <p:cNvPr id="4" name="슬라이드 번호 개체 틀 3"/>
          <p:cNvSpPr>
            <a:spLocks noGrp="1"/>
          </p:cNvSpPr>
          <p:nvPr>
            <p:ph type="sldNum" sz="quarter" idx="11"/>
          </p:nvPr>
        </p:nvSpPr>
        <p:spPr/>
        <p:txBody>
          <a:bodyPr/>
          <a:lstStyle/>
          <a:p>
            <a:pPr>
              <a:defRPr/>
            </a:pPr>
            <a:fld id="{85C512E5-9A75-4191-873E-3C8C8CC18DB3}" type="slidenum">
              <a:rPr lang="en-US" altLang="ko-KR" smtClean="0"/>
              <a:pPr>
                <a:defRPr/>
              </a:pPr>
              <a:t>78</a:t>
            </a:fld>
            <a:endParaRPr lang="en-US" dirty="0"/>
          </a:p>
        </p:txBody>
      </p:sp>
      <p:sp>
        <p:nvSpPr>
          <p:cNvPr id="7" name="Title 1"/>
          <p:cNvSpPr>
            <a:spLocks noGrp="1"/>
          </p:cNvSpPr>
          <p:nvPr>
            <p:ph type="title" idx="4294967295"/>
          </p:nvPr>
        </p:nvSpPr>
        <p:spPr>
          <a:xfrm>
            <a:off x="1" y="1"/>
            <a:ext cx="8510154" cy="668867"/>
          </a:xfrm>
        </p:spPr>
        <p:txBody>
          <a:bodyPr vert="horz" lIns="91440" tIns="45720" rIns="91440" bIns="45720" rtlCol="0" anchor="ctr">
            <a:normAutofit/>
          </a:bodyPr>
          <a:lstStyle/>
          <a:p>
            <a:pPr algn="l"/>
            <a:r>
              <a:rPr lang="en-GB" altLang="ko-KR" sz="1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[Lock screen and AOD]</a:t>
            </a:r>
            <a:br>
              <a:rPr lang="en-GB" altLang="ko-KR" sz="1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altLang="ko-KR" sz="1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How to use AOD background set</a:t>
            </a:r>
            <a:endParaRPr lang="en-GB" altLang="ko-KR" sz="1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6" name="직사각형 5"/>
          <p:cNvSpPr/>
          <p:nvPr/>
        </p:nvSpPr>
        <p:spPr>
          <a:xfrm>
            <a:off x="8209439" y="381789"/>
            <a:ext cx="1696561" cy="23589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000" b="1" dirty="0">
                <a:solidFill>
                  <a:schemeClr val="tx1"/>
                </a:solidFill>
              </a:rPr>
              <a:t>Updated at 2024.1.18</a:t>
            </a:r>
            <a:endParaRPr lang="ko-KR" altLang="en-US" sz="1000" b="1" dirty="0">
              <a:solidFill>
                <a:schemeClr val="tx1"/>
              </a:solidFill>
            </a:endParaRPr>
          </a:p>
        </p:txBody>
      </p:sp>
      <p:pic>
        <p:nvPicPr>
          <p:cNvPr id="3" name="그림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42945" y="2494660"/>
            <a:ext cx="1930189" cy="4182075"/>
          </a:xfrm>
          <a:prstGeom prst="rect">
            <a:avLst/>
          </a:prstGeom>
        </p:spPr>
      </p:pic>
      <p:sp>
        <p:nvSpPr>
          <p:cNvPr id="10" name="모서리가 둥근 직사각형 9"/>
          <p:cNvSpPr/>
          <p:nvPr/>
        </p:nvSpPr>
        <p:spPr>
          <a:xfrm>
            <a:off x="3642945" y="4725927"/>
            <a:ext cx="1930189" cy="379474"/>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125657831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직사각형 8"/>
          <p:cNvSpPr/>
          <p:nvPr/>
        </p:nvSpPr>
        <p:spPr>
          <a:xfrm>
            <a:off x="9071" y="667660"/>
            <a:ext cx="9858828" cy="6044036"/>
          </a:xfrm>
          <a:prstGeom prst="rect">
            <a:avLst/>
          </a:prstGeom>
          <a:ln>
            <a:noFill/>
          </a:ln>
        </p:spPr>
        <p:txBody>
          <a:bodyPr wrap="square" anchor="t" anchorCtr="0">
            <a:noAutofit/>
          </a:bodyPr>
          <a:lstStyle/>
          <a:p>
            <a:pPr latinLnBrk="1">
              <a:lnSpc>
                <a:spcPct val="150000"/>
              </a:lnSpc>
            </a:pPr>
            <a:r>
              <a:rPr lang="en-US" altLang="ko-KR" sz="1200" b="1" dirty="0">
                <a:latin typeface="Arial" panose="020B0604020202020204" pitchFamily="34" charset="0"/>
                <a:cs typeface="Arial" panose="020B0604020202020204" pitchFamily="34" charset="0"/>
              </a:rPr>
              <a:t>Q: How to add Widgets on Lock screen and AOD?</a:t>
            </a:r>
          </a:p>
          <a:p>
            <a:pPr latinLnBrk="1">
              <a:lnSpc>
                <a:spcPct val="150000"/>
              </a:lnSpc>
            </a:pPr>
            <a:endParaRPr lang="en-US" altLang="ko-KR" sz="1200" dirty="0">
              <a:latin typeface="Arial" panose="020B0604020202020204" pitchFamily="34" charset="0"/>
              <a:cs typeface="Arial" panose="020B0604020202020204" pitchFamily="34" charset="0"/>
            </a:endParaRPr>
          </a:p>
          <a:p>
            <a:pPr latinLnBrk="1">
              <a:lnSpc>
                <a:spcPct val="150000"/>
              </a:lnSpc>
            </a:pPr>
            <a:r>
              <a:rPr lang="en-US" altLang="ko-KR" sz="1200" dirty="0">
                <a:latin typeface="Arial" panose="020B0604020202020204" pitchFamily="34" charset="0"/>
                <a:cs typeface="Arial" panose="020B0604020202020204" pitchFamily="34" charset="0"/>
              </a:rPr>
              <a:t>A: You can add some of Widgets to show concise information on the Lock screen and AOD. </a:t>
            </a:r>
          </a:p>
          <a:p>
            <a:pPr latinLnBrk="1">
              <a:lnSpc>
                <a:spcPct val="150000"/>
              </a:lnSpc>
            </a:pPr>
            <a:endParaRPr lang="en-US" altLang="ko-KR" sz="1200" dirty="0">
              <a:latin typeface="Arial" panose="020B0604020202020204" pitchFamily="34" charset="0"/>
              <a:cs typeface="Arial" panose="020B0604020202020204" pitchFamily="34" charset="0"/>
            </a:endParaRPr>
          </a:p>
          <a:p>
            <a:pPr latinLnBrk="1">
              <a:lnSpc>
                <a:spcPct val="150000"/>
              </a:lnSpc>
            </a:pPr>
            <a:r>
              <a:rPr lang="en-US" altLang="ko-KR" sz="1200" dirty="0">
                <a:latin typeface="Arial" panose="020B0604020202020204" pitchFamily="34" charset="0"/>
                <a:cs typeface="Arial" panose="020B0604020202020204" pitchFamily="34" charset="0"/>
              </a:rPr>
              <a:t>*Path : press and hold any empty area on the Lock screen &gt; tab + Widgets &gt; add one or two Widgets and type to add &gt; tab ‘Done’</a:t>
            </a:r>
          </a:p>
          <a:p>
            <a:pPr latinLnBrk="1">
              <a:lnSpc>
                <a:spcPct val="150000"/>
              </a:lnSpc>
            </a:pPr>
            <a:endParaRPr lang="en-US" altLang="ko-KR" sz="1200" dirty="0">
              <a:latin typeface="Arial" panose="020B0604020202020204" pitchFamily="34" charset="0"/>
              <a:cs typeface="Arial" panose="020B0604020202020204" pitchFamily="34" charset="0"/>
            </a:endParaRPr>
          </a:p>
        </p:txBody>
      </p:sp>
      <p:sp>
        <p:nvSpPr>
          <p:cNvPr id="4" name="슬라이드 번호 개체 틀 3"/>
          <p:cNvSpPr>
            <a:spLocks noGrp="1"/>
          </p:cNvSpPr>
          <p:nvPr>
            <p:ph type="sldNum" sz="quarter" idx="11"/>
          </p:nvPr>
        </p:nvSpPr>
        <p:spPr/>
        <p:txBody>
          <a:bodyPr/>
          <a:lstStyle/>
          <a:p>
            <a:pPr>
              <a:defRPr/>
            </a:pPr>
            <a:fld id="{85C512E5-9A75-4191-873E-3C8C8CC18DB3}" type="slidenum">
              <a:rPr lang="en-US" altLang="ko-KR" smtClean="0"/>
              <a:pPr>
                <a:defRPr/>
              </a:pPr>
              <a:t>79</a:t>
            </a:fld>
            <a:endParaRPr lang="en-US" dirty="0"/>
          </a:p>
        </p:txBody>
      </p:sp>
      <p:sp>
        <p:nvSpPr>
          <p:cNvPr id="7" name="Title 1"/>
          <p:cNvSpPr>
            <a:spLocks noGrp="1"/>
          </p:cNvSpPr>
          <p:nvPr>
            <p:ph type="title" idx="4294967295"/>
          </p:nvPr>
        </p:nvSpPr>
        <p:spPr>
          <a:xfrm>
            <a:off x="1" y="1"/>
            <a:ext cx="8510154" cy="668867"/>
          </a:xfrm>
        </p:spPr>
        <p:txBody>
          <a:bodyPr vert="horz" lIns="91440" tIns="45720" rIns="91440" bIns="45720" rtlCol="0" anchor="ctr">
            <a:normAutofit/>
          </a:bodyPr>
          <a:lstStyle/>
          <a:p>
            <a:pPr algn="l"/>
            <a:r>
              <a:rPr lang="en-GB" altLang="ko-KR" sz="1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[Lock screen and AOD]</a:t>
            </a:r>
            <a:br>
              <a:rPr lang="en-GB" altLang="ko-KR" sz="1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GB" altLang="ko-KR" sz="1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How to add Widgets on Lock screen and AOD?</a:t>
            </a:r>
          </a:p>
        </p:txBody>
      </p:sp>
      <p:sp>
        <p:nvSpPr>
          <p:cNvPr id="6" name="직사각형 5"/>
          <p:cNvSpPr/>
          <p:nvPr/>
        </p:nvSpPr>
        <p:spPr>
          <a:xfrm>
            <a:off x="8209439" y="381789"/>
            <a:ext cx="1696561" cy="23589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000" b="1" dirty="0">
                <a:solidFill>
                  <a:schemeClr val="tx1"/>
                </a:solidFill>
              </a:rPr>
              <a:t>Updated at 2024.1.18</a:t>
            </a:r>
            <a:endParaRPr lang="ko-KR" altLang="en-US" sz="1000" b="1" dirty="0">
              <a:solidFill>
                <a:schemeClr val="tx1"/>
              </a:solidFill>
            </a:endParaRPr>
          </a:p>
        </p:txBody>
      </p:sp>
      <p:pic>
        <p:nvPicPr>
          <p:cNvPr id="2" name="그림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416" y="3057525"/>
            <a:ext cx="1653599" cy="3582798"/>
          </a:xfrm>
          <a:prstGeom prst="rect">
            <a:avLst/>
          </a:prstGeom>
        </p:spPr>
      </p:pic>
      <p:pic>
        <p:nvPicPr>
          <p:cNvPr id="3" name="그림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68016" y="3057525"/>
            <a:ext cx="1653599" cy="3582798"/>
          </a:xfrm>
          <a:prstGeom prst="rect">
            <a:avLst/>
          </a:prstGeom>
        </p:spPr>
      </p:pic>
      <p:pic>
        <p:nvPicPr>
          <p:cNvPr id="10" name="그림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96366" y="3057525"/>
            <a:ext cx="1653599" cy="3582798"/>
          </a:xfrm>
          <a:prstGeom prst="rect">
            <a:avLst/>
          </a:prstGeom>
        </p:spPr>
      </p:pic>
      <p:pic>
        <p:nvPicPr>
          <p:cNvPr id="11" name="그림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24716" y="3057525"/>
            <a:ext cx="1653599" cy="3582798"/>
          </a:xfrm>
          <a:prstGeom prst="rect">
            <a:avLst/>
          </a:prstGeom>
        </p:spPr>
      </p:pic>
      <p:pic>
        <p:nvPicPr>
          <p:cNvPr id="12" name="그림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853066" y="3057525"/>
            <a:ext cx="1653599" cy="3582798"/>
          </a:xfrm>
          <a:prstGeom prst="rect">
            <a:avLst/>
          </a:prstGeom>
        </p:spPr>
      </p:pic>
      <p:sp>
        <p:nvSpPr>
          <p:cNvPr id="13" name="모서리가 둥근 직사각형 12"/>
          <p:cNvSpPr/>
          <p:nvPr/>
        </p:nvSpPr>
        <p:spPr>
          <a:xfrm>
            <a:off x="7330079" y="3849729"/>
            <a:ext cx="1318621" cy="369845"/>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nvGrpSpPr>
          <p:cNvPr id="14" name="그룹 13"/>
          <p:cNvGrpSpPr/>
          <p:nvPr/>
        </p:nvGrpSpPr>
        <p:grpSpPr>
          <a:xfrm>
            <a:off x="973692" y="4848924"/>
            <a:ext cx="517791" cy="579982"/>
            <a:chOff x="2016144" y="4665365"/>
            <a:chExt cx="867756" cy="971980"/>
          </a:xfrm>
        </p:grpSpPr>
        <p:sp>
          <p:nvSpPr>
            <p:cNvPr id="15" name="타원 14"/>
            <p:cNvSpPr/>
            <p:nvPr/>
          </p:nvSpPr>
          <p:spPr>
            <a:xfrm>
              <a:off x="2134236" y="4665365"/>
              <a:ext cx="338507" cy="338507"/>
            </a:xfrm>
            <a:prstGeom prst="ellipse">
              <a:avLst/>
            </a:prstGeom>
            <a:solidFill>
              <a:srgbClr val="FF0000">
                <a:alpha val="3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16" name="Picture 12" descr="손가락 아이콘 에 Selman Icons"/>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21184053">
              <a:off x="2016144" y="4769590"/>
              <a:ext cx="867756" cy="867755"/>
            </a:xfrm>
            <a:prstGeom prst="rect">
              <a:avLst/>
            </a:prstGeom>
            <a:noFill/>
            <a:extLst>
              <a:ext uri="{909E8E84-426E-40DD-AFC4-6F175D3DCCD1}">
                <a14:hiddenFill xmlns:a14="http://schemas.microsoft.com/office/drawing/2010/main">
                  <a:solidFill>
                    <a:srgbClr val="FFFFFF"/>
                  </a:solidFill>
                </a14:hiddenFill>
              </a:ext>
            </a:extLst>
          </p:spPr>
        </p:pic>
      </p:grpSp>
      <p:sp>
        <p:nvSpPr>
          <p:cNvPr id="17" name="모서리가 둥근 직사각형 16"/>
          <p:cNvSpPr/>
          <p:nvPr/>
        </p:nvSpPr>
        <p:spPr>
          <a:xfrm>
            <a:off x="2239676" y="3865447"/>
            <a:ext cx="874999" cy="154103"/>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nvGrpSpPr>
          <p:cNvPr id="18" name="그룹 17"/>
          <p:cNvGrpSpPr/>
          <p:nvPr/>
        </p:nvGrpSpPr>
        <p:grpSpPr>
          <a:xfrm>
            <a:off x="2567278" y="3874972"/>
            <a:ext cx="517791" cy="579982"/>
            <a:chOff x="2016144" y="4665365"/>
            <a:chExt cx="867756" cy="971980"/>
          </a:xfrm>
        </p:grpSpPr>
        <p:sp>
          <p:nvSpPr>
            <p:cNvPr id="19" name="타원 18"/>
            <p:cNvSpPr/>
            <p:nvPr/>
          </p:nvSpPr>
          <p:spPr>
            <a:xfrm>
              <a:off x="2134236" y="4665365"/>
              <a:ext cx="338507" cy="338507"/>
            </a:xfrm>
            <a:prstGeom prst="ellipse">
              <a:avLst/>
            </a:prstGeom>
            <a:solidFill>
              <a:srgbClr val="FF0000">
                <a:alpha val="3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20" name="Picture 12" descr="손가락 아이콘 에 Selman Icons"/>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21184053">
              <a:off x="2016144" y="4769590"/>
              <a:ext cx="867756" cy="867755"/>
            </a:xfrm>
            <a:prstGeom prst="rect">
              <a:avLst/>
            </a:prstGeom>
            <a:noFill/>
            <a:extLst>
              <a:ext uri="{909E8E84-426E-40DD-AFC4-6F175D3DCCD1}">
                <a14:hiddenFill xmlns:a14="http://schemas.microsoft.com/office/drawing/2010/main">
                  <a:solidFill>
                    <a:srgbClr val="FFFFFF"/>
                  </a:solidFill>
                </a14:hiddenFill>
              </a:ext>
            </a:extLst>
          </p:spPr>
        </p:pic>
      </p:grpSp>
      <p:sp>
        <p:nvSpPr>
          <p:cNvPr id="21" name="모서리가 둥근 직사각형 20"/>
          <p:cNvSpPr/>
          <p:nvPr/>
        </p:nvSpPr>
        <p:spPr>
          <a:xfrm>
            <a:off x="3648596" y="4846994"/>
            <a:ext cx="1551310" cy="1767105"/>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2" name="모서리가 둥근 직사각형 21"/>
          <p:cNvSpPr/>
          <p:nvPr/>
        </p:nvSpPr>
        <p:spPr>
          <a:xfrm>
            <a:off x="5749868" y="4908904"/>
            <a:ext cx="908107" cy="1082321"/>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3" name="모서리가 둥근 직사각형 22"/>
          <p:cNvSpPr/>
          <p:nvPr/>
        </p:nvSpPr>
        <p:spPr>
          <a:xfrm>
            <a:off x="6434570" y="3164119"/>
            <a:ext cx="490106" cy="302981"/>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nvGrpSpPr>
          <p:cNvPr id="24" name="그룹 23"/>
          <p:cNvGrpSpPr/>
          <p:nvPr/>
        </p:nvGrpSpPr>
        <p:grpSpPr>
          <a:xfrm>
            <a:off x="6541244" y="3227085"/>
            <a:ext cx="517791" cy="579982"/>
            <a:chOff x="2016144" y="4665365"/>
            <a:chExt cx="867756" cy="971980"/>
          </a:xfrm>
        </p:grpSpPr>
        <p:sp>
          <p:nvSpPr>
            <p:cNvPr id="25" name="타원 24"/>
            <p:cNvSpPr/>
            <p:nvPr/>
          </p:nvSpPr>
          <p:spPr>
            <a:xfrm>
              <a:off x="2134236" y="4665365"/>
              <a:ext cx="338507" cy="338507"/>
            </a:xfrm>
            <a:prstGeom prst="ellipse">
              <a:avLst/>
            </a:prstGeom>
            <a:solidFill>
              <a:srgbClr val="FF0000">
                <a:alpha val="3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26" name="Picture 12" descr="손가락 아이콘 에 Selman Icons"/>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21184053">
              <a:off x="2016144" y="4769590"/>
              <a:ext cx="867756" cy="86775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0160534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직사각형 8"/>
          <p:cNvSpPr/>
          <p:nvPr/>
        </p:nvSpPr>
        <p:spPr>
          <a:xfrm>
            <a:off x="9071" y="667660"/>
            <a:ext cx="9858828" cy="6044036"/>
          </a:xfrm>
          <a:prstGeom prst="rect">
            <a:avLst/>
          </a:prstGeom>
          <a:ln>
            <a:noFill/>
          </a:ln>
        </p:spPr>
        <p:txBody>
          <a:bodyPr wrap="square" anchor="t" anchorCtr="0">
            <a:noAutofit/>
          </a:bodyPr>
          <a:lstStyle/>
          <a:p>
            <a:pPr latinLnBrk="1">
              <a:lnSpc>
                <a:spcPct val="150000"/>
              </a:lnSpc>
            </a:pPr>
            <a:r>
              <a:rPr lang="en-US" altLang="ko-KR" sz="1200" b="1" dirty="0">
                <a:latin typeface="Arial" panose="020B0604020202020204" pitchFamily="34" charset="0"/>
                <a:cs typeface="Arial" panose="020B0604020202020204" pitchFamily="34" charset="0"/>
              </a:rPr>
              <a:t>Q: What is the material of the frame?</a:t>
            </a:r>
          </a:p>
          <a:p>
            <a:pPr latinLnBrk="1">
              <a:lnSpc>
                <a:spcPct val="150000"/>
              </a:lnSpc>
            </a:pPr>
            <a:endParaRPr lang="en-US" altLang="ko-KR" sz="1200" dirty="0">
              <a:latin typeface="Arial" panose="020B0604020202020204" pitchFamily="34" charset="0"/>
              <a:cs typeface="Arial" panose="020B0604020202020204" pitchFamily="34" charset="0"/>
            </a:endParaRPr>
          </a:p>
          <a:p>
            <a:pPr latinLnBrk="1">
              <a:lnSpc>
                <a:spcPct val="150000"/>
              </a:lnSpc>
            </a:pPr>
            <a:r>
              <a:rPr lang="en-US" altLang="ko-KR" sz="1200" dirty="0">
                <a:latin typeface="Arial" panose="020B0604020202020204" pitchFamily="34" charset="0"/>
                <a:cs typeface="Arial" panose="020B0604020202020204" pitchFamily="34" charset="0"/>
              </a:rPr>
              <a:t>A: </a:t>
            </a:r>
          </a:p>
          <a:p>
            <a:pPr latinLnBrk="1">
              <a:lnSpc>
                <a:spcPct val="150000"/>
              </a:lnSpc>
            </a:pPr>
            <a:r>
              <a:rPr lang="en-US" altLang="ko-KR" sz="1200" dirty="0">
                <a:latin typeface="Arial" panose="020B0604020202020204" pitchFamily="34" charset="0"/>
                <a:cs typeface="Arial" panose="020B0604020202020204" pitchFamily="34" charset="0"/>
              </a:rPr>
              <a:t>1. S24/S24+</a:t>
            </a:r>
          </a:p>
          <a:p>
            <a:pPr latinLnBrk="1">
              <a:lnSpc>
                <a:spcPct val="150000"/>
              </a:lnSpc>
            </a:pPr>
            <a:r>
              <a:rPr lang="en-US" altLang="ko-KR" sz="1200" dirty="0">
                <a:latin typeface="Arial" panose="020B0604020202020204" pitchFamily="34" charset="0"/>
                <a:cs typeface="Arial" panose="020B0604020202020204" pitchFamily="34" charset="0"/>
              </a:rPr>
              <a:t>- Armor Aluminum, 10% higher yield strength and hardness</a:t>
            </a:r>
          </a:p>
          <a:p>
            <a:pPr latinLnBrk="1">
              <a:lnSpc>
                <a:spcPct val="150000"/>
              </a:lnSpc>
            </a:pPr>
            <a:endParaRPr lang="en-US" altLang="ko-KR" sz="1200" dirty="0">
              <a:latin typeface="Arial" panose="020B0604020202020204" pitchFamily="34" charset="0"/>
              <a:cs typeface="Arial" panose="020B0604020202020204" pitchFamily="34" charset="0"/>
            </a:endParaRPr>
          </a:p>
          <a:p>
            <a:pPr latinLnBrk="1">
              <a:lnSpc>
                <a:spcPct val="150000"/>
              </a:lnSpc>
            </a:pPr>
            <a:r>
              <a:rPr lang="en-US" altLang="ko-KR" sz="1200" dirty="0">
                <a:latin typeface="Arial" panose="020B0604020202020204" pitchFamily="34" charset="0"/>
                <a:cs typeface="Arial" panose="020B0604020202020204" pitchFamily="34" charset="0"/>
              </a:rPr>
              <a:t>2. S24 Ultra</a:t>
            </a:r>
          </a:p>
          <a:p>
            <a:pPr latinLnBrk="1">
              <a:lnSpc>
                <a:spcPct val="150000"/>
              </a:lnSpc>
            </a:pPr>
            <a:r>
              <a:rPr lang="en-US" altLang="ko-KR" sz="1200" dirty="0">
                <a:latin typeface="Arial" panose="020B0604020202020204" pitchFamily="34" charset="0"/>
                <a:cs typeface="Arial" panose="020B0604020202020204" pitchFamily="34" charset="0"/>
              </a:rPr>
              <a:t>- Titanium, Higher corrosion resistance, yield strength, and hardness</a:t>
            </a:r>
          </a:p>
          <a:p>
            <a:pPr latinLnBrk="1">
              <a:lnSpc>
                <a:spcPct val="150000"/>
              </a:lnSpc>
            </a:pPr>
            <a:endParaRPr lang="en-US" altLang="ko-KR" sz="1200" dirty="0">
              <a:latin typeface="Arial" panose="020B0604020202020204" pitchFamily="34" charset="0"/>
              <a:cs typeface="Arial" panose="020B0604020202020204" pitchFamily="34" charset="0"/>
            </a:endParaRPr>
          </a:p>
        </p:txBody>
      </p:sp>
      <p:sp>
        <p:nvSpPr>
          <p:cNvPr id="4" name="슬라이드 번호 개체 틀 3"/>
          <p:cNvSpPr>
            <a:spLocks noGrp="1"/>
          </p:cNvSpPr>
          <p:nvPr>
            <p:ph type="sldNum" sz="quarter" idx="11"/>
          </p:nvPr>
        </p:nvSpPr>
        <p:spPr/>
        <p:txBody>
          <a:bodyPr/>
          <a:lstStyle/>
          <a:p>
            <a:pPr>
              <a:defRPr/>
            </a:pPr>
            <a:fld id="{85C512E5-9A75-4191-873E-3C8C8CC18DB3}" type="slidenum">
              <a:rPr lang="en-US" altLang="ko-KR" smtClean="0"/>
              <a:pPr>
                <a:defRPr/>
              </a:pPr>
              <a:t>8</a:t>
            </a:fld>
            <a:endParaRPr lang="en-US" dirty="0"/>
          </a:p>
        </p:txBody>
      </p:sp>
      <p:sp>
        <p:nvSpPr>
          <p:cNvPr id="7" name="Title 1"/>
          <p:cNvSpPr>
            <a:spLocks noGrp="1"/>
          </p:cNvSpPr>
          <p:nvPr>
            <p:ph type="title" idx="4294967295"/>
          </p:nvPr>
        </p:nvSpPr>
        <p:spPr>
          <a:xfrm>
            <a:off x="1" y="1"/>
            <a:ext cx="8510154" cy="668867"/>
          </a:xfrm>
        </p:spPr>
        <p:txBody>
          <a:bodyPr vert="horz" lIns="91440" tIns="45720" rIns="91440" bIns="45720" rtlCol="0" anchor="ctr">
            <a:normAutofit/>
          </a:bodyPr>
          <a:lstStyle/>
          <a:p>
            <a:pPr algn="l"/>
            <a:r>
              <a:rPr lang="en-US" altLang="ko-KR" sz="1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What is the material of the frame?</a:t>
            </a:r>
            <a:endParaRPr lang="en-GB" altLang="ko-KR" sz="1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6" name="직사각형 5"/>
          <p:cNvSpPr/>
          <p:nvPr/>
        </p:nvSpPr>
        <p:spPr>
          <a:xfrm>
            <a:off x="8209439" y="381789"/>
            <a:ext cx="1696561" cy="23589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000" b="1" dirty="0">
                <a:solidFill>
                  <a:schemeClr val="tx1"/>
                </a:solidFill>
              </a:rPr>
              <a:t>Updated at 2024.1.18</a:t>
            </a:r>
            <a:endParaRPr lang="ko-KR" altLang="en-US" sz="1000" b="1" dirty="0">
              <a:solidFill>
                <a:schemeClr val="tx1"/>
              </a:solidFill>
            </a:endParaRPr>
          </a:p>
        </p:txBody>
      </p:sp>
    </p:spTree>
    <p:extLst>
      <p:ext uri="{BB962C8B-B14F-4D97-AF65-F5344CB8AC3E}">
        <p14:creationId xmlns:p14="http://schemas.microsoft.com/office/powerpoint/2010/main" val="155737020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표 10"/>
          <p:cNvGraphicFramePr>
            <a:graphicFrameLocks noGrp="1"/>
          </p:cNvGraphicFramePr>
          <p:nvPr>
            <p:extLst>
              <p:ext uri="{D42A27DB-BD31-4B8C-83A1-F6EECF244321}">
                <p14:modId xmlns:p14="http://schemas.microsoft.com/office/powerpoint/2010/main" val="3565212960"/>
              </p:ext>
            </p:extLst>
          </p:nvPr>
        </p:nvGraphicFramePr>
        <p:xfrm>
          <a:off x="324638" y="2595437"/>
          <a:ext cx="8533612" cy="4148263"/>
        </p:xfrm>
        <a:graphic>
          <a:graphicData uri="http://schemas.openxmlformats.org/drawingml/2006/table">
            <a:tbl>
              <a:tblPr firstRow="1" bandRow="1">
                <a:tableStyleId>{5C22544A-7EE6-4342-B048-85BDC9FD1C3A}</a:tableStyleId>
              </a:tblPr>
              <a:tblGrid>
                <a:gridCol w="3935158">
                  <a:extLst>
                    <a:ext uri="{9D8B030D-6E8A-4147-A177-3AD203B41FA5}">
                      <a16:colId xmlns:a16="http://schemas.microsoft.com/office/drawing/2014/main" val="2750472806"/>
                    </a:ext>
                  </a:extLst>
                </a:gridCol>
                <a:gridCol w="4598454">
                  <a:extLst>
                    <a:ext uri="{9D8B030D-6E8A-4147-A177-3AD203B41FA5}">
                      <a16:colId xmlns:a16="http://schemas.microsoft.com/office/drawing/2014/main" val="799092475"/>
                    </a:ext>
                  </a:extLst>
                </a:gridCol>
              </a:tblGrid>
              <a:tr h="0">
                <a:tc>
                  <a:txBody>
                    <a:bodyPr/>
                    <a:lstStyle/>
                    <a:p>
                      <a:pPr algn="ctr" latinLnBrk="1"/>
                      <a:r>
                        <a:rPr lang="en-US" altLang="ko-KR" sz="1000" dirty="0">
                          <a:solidFill>
                            <a:schemeClr val="tx1"/>
                          </a:solidFill>
                          <a:latin typeface="Arial" panose="020B0604020202020204" pitchFamily="34" charset="0"/>
                          <a:cs typeface="Arial" panose="020B0604020202020204" pitchFamily="34" charset="0"/>
                        </a:rPr>
                        <a:t>One</a:t>
                      </a:r>
                      <a:r>
                        <a:rPr lang="en-US" altLang="ko-KR" sz="1000" baseline="0" dirty="0">
                          <a:solidFill>
                            <a:schemeClr val="tx1"/>
                          </a:solidFill>
                          <a:latin typeface="Arial" panose="020B0604020202020204" pitchFamily="34" charset="0"/>
                          <a:cs typeface="Arial" panose="020B0604020202020204" pitchFamily="34" charset="0"/>
                        </a:rPr>
                        <a:t> UI 6.0 or earlier version</a:t>
                      </a:r>
                      <a:endParaRPr lang="ko-KR" altLang="en-US" sz="1000" dirty="0">
                        <a:solidFill>
                          <a:schemeClr val="tx1"/>
                        </a:solidFill>
                        <a:latin typeface="Arial" panose="020B0604020202020204" pitchFamily="34" charset="0"/>
                        <a:cs typeface="Arial" panose="020B0604020202020204" pitchFamily="34" charset="0"/>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latinLnBrk="1"/>
                      <a:r>
                        <a:rPr lang="en-US" altLang="ko-KR" sz="1000" dirty="0">
                          <a:solidFill>
                            <a:schemeClr val="tx1"/>
                          </a:solidFill>
                          <a:latin typeface="Arial" panose="020B0604020202020204" pitchFamily="34" charset="0"/>
                          <a:cs typeface="Arial" panose="020B0604020202020204" pitchFamily="34" charset="0"/>
                        </a:rPr>
                        <a:t>One UI 6.1 or later version</a:t>
                      </a:r>
                      <a:endParaRPr lang="ko-KR" altLang="en-US" sz="1000" dirty="0">
                        <a:solidFill>
                          <a:schemeClr val="tx1"/>
                        </a:solidFill>
                        <a:latin typeface="Arial" panose="020B0604020202020204" pitchFamily="34" charset="0"/>
                        <a:cs typeface="Arial" panose="020B0604020202020204" pitchFamily="34" charset="0"/>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62211289"/>
                  </a:ext>
                </a:extLst>
              </a:tr>
              <a:tr h="3904423">
                <a:tc>
                  <a:txBody>
                    <a:bodyPr/>
                    <a:lstStyle/>
                    <a:p>
                      <a:pPr algn="ctr" latinLnBrk="1"/>
                      <a:endParaRPr lang="ko-KR" altLang="en-US" sz="1000" dirty="0">
                        <a:solidFill>
                          <a:schemeClr val="tx1"/>
                        </a:solidFill>
                        <a:latin typeface="Arial" panose="020B0604020202020204" pitchFamily="34" charset="0"/>
                        <a:cs typeface="Arial" panose="020B0604020202020204" pitchFamily="34" charset="0"/>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latinLnBrk="1"/>
                      <a:endParaRPr lang="ko-KR" altLang="en-US" sz="1000" dirty="0">
                        <a:solidFill>
                          <a:schemeClr val="tx1"/>
                        </a:solidFill>
                        <a:latin typeface="Arial" panose="020B0604020202020204" pitchFamily="34" charset="0"/>
                        <a:cs typeface="Arial" panose="020B0604020202020204" pitchFamily="34" charset="0"/>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316654138"/>
                  </a:ext>
                </a:extLst>
              </a:tr>
            </a:tbl>
          </a:graphicData>
        </a:graphic>
      </p:graphicFrame>
      <p:sp>
        <p:nvSpPr>
          <p:cNvPr id="9" name="직사각형 8"/>
          <p:cNvSpPr/>
          <p:nvPr/>
        </p:nvSpPr>
        <p:spPr>
          <a:xfrm>
            <a:off x="9071" y="667660"/>
            <a:ext cx="9858828" cy="6044036"/>
          </a:xfrm>
          <a:prstGeom prst="rect">
            <a:avLst/>
          </a:prstGeom>
          <a:ln>
            <a:noFill/>
          </a:ln>
        </p:spPr>
        <p:txBody>
          <a:bodyPr wrap="square" anchor="t" anchorCtr="0">
            <a:noAutofit/>
          </a:bodyPr>
          <a:lstStyle/>
          <a:p>
            <a:pPr latinLnBrk="1">
              <a:lnSpc>
                <a:spcPct val="150000"/>
              </a:lnSpc>
            </a:pPr>
            <a:r>
              <a:rPr lang="en-US" altLang="ko-KR" sz="1200" b="1" dirty="0">
                <a:latin typeface="Arial" panose="020B0604020202020204" pitchFamily="34" charset="0"/>
                <a:cs typeface="Arial" panose="020B0604020202020204" pitchFamily="34" charset="0"/>
              </a:rPr>
              <a:t>Q: I can’t find Auto brightness and manual adjustable bar for brightness on AOD setting</a:t>
            </a:r>
          </a:p>
          <a:p>
            <a:pPr latinLnBrk="1">
              <a:lnSpc>
                <a:spcPct val="150000"/>
              </a:lnSpc>
            </a:pPr>
            <a:endParaRPr lang="en-US" altLang="ko-KR" sz="1200" dirty="0">
              <a:latin typeface="Arial" panose="020B0604020202020204" pitchFamily="34" charset="0"/>
              <a:cs typeface="Arial" panose="020B0604020202020204" pitchFamily="34" charset="0"/>
            </a:endParaRPr>
          </a:p>
          <a:p>
            <a:pPr latinLnBrk="1">
              <a:lnSpc>
                <a:spcPct val="150000"/>
              </a:lnSpc>
            </a:pPr>
            <a:r>
              <a:rPr lang="en-US" altLang="ko-KR" sz="1200" dirty="0">
                <a:latin typeface="Arial" panose="020B0604020202020204" pitchFamily="34" charset="0"/>
                <a:cs typeface="Arial" panose="020B0604020202020204" pitchFamily="34" charset="0"/>
              </a:rPr>
              <a:t>A: For better AOD(Always On Display) experience, some of AOD options are changed. The Auto brightness switch and adjustable bar for brightness by manual options are removed and the brightness is automatically adjusted. The brightness level is optimized and much improved to recognize more vividly. And AOD display when to show option is newly added with ‘Auto’ option.</a:t>
            </a:r>
          </a:p>
          <a:p>
            <a:pPr latinLnBrk="1">
              <a:lnSpc>
                <a:spcPct val="150000"/>
              </a:lnSpc>
            </a:pPr>
            <a:endParaRPr lang="en-US" altLang="ko-KR" sz="1200" dirty="0">
              <a:latin typeface="Arial" panose="020B0604020202020204" pitchFamily="34" charset="0"/>
              <a:cs typeface="Arial" panose="020B0604020202020204" pitchFamily="34" charset="0"/>
            </a:endParaRPr>
          </a:p>
        </p:txBody>
      </p:sp>
      <p:sp>
        <p:nvSpPr>
          <p:cNvPr id="4" name="슬라이드 번호 개체 틀 3"/>
          <p:cNvSpPr>
            <a:spLocks noGrp="1"/>
          </p:cNvSpPr>
          <p:nvPr>
            <p:ph type="sldNum" sz="quarter" idx="11"/>
          </p:nvPr>
        </p:nvSpPr>
        <p:spPr/>
        <p:txBody>
          <a:bodyPr/>
          <a:lstStyle/>
          <a:p>
            <a:pPr>
              <a:defRPr/>
            </a:pPr>
            <a:fld id="{85C512E5-9A75-4191-873E-3C8C8CC18DB3}" type="slidenum">
              <a:rPr lang="en-US" altLang="ko-KR" smtClean="0"/>
              <a:pPr>
                <a:defRPr/>
              </a:pPr>
              <a:t>80</a:t>
            </a:fld>
            <a:endParaRPr lang="en-US" dirty="0"/>
          </a:p>
        </p:txBody>
      </p:sp>
      <p:sp>
        <p:nvSpPr>
          <p:cNvPr id="7" name="Title 1"/>
          <p:cNvSpPr>
            <a:spLocks noGrp="1"/>
          </p:cNvSpPr>
          <p:nvPr>
            <p:ph type="title" idx="4294967295"/>
          </p:nvPr>
        </p:nvSpPr>
        <p:spPr>
          <a:xfrm>
            <a:off x="1" y="1"/>
            <a:ext cx="8510154" cy="668867"/>
          </a:xfrm>
        </p:spPr>
        <p:txBody>
          <a:bodyPr vert="horz" lIns="91440" tIns="45720" rIns="91440" bIns="45720" rtlCol="0" anchor="ctr">
            <a:normAutofit/>
          </a:bodyPr>
          <a:lstStyle/>
          <a:p>
            <a:pPr algn="l"/>
            <a:r>
              <a:rPr lang="en-GB" altLang="ko-KR" sz="1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[Lock screen and AOD]</a:t>
            </a:r>
            <a:br>
              <a:rPr lang="en-GB" altLang="ko-KR" sz="1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GB" altLang="ko-KR" sz="1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 can’t find Auto brightness and manual adjustable bar for brightness on AOD setting</a:t>
            </a:r>
          </a:p>
        </p:txBody>
      </p:sp>
      <p:sp>
        <p:nvSpPr>
          <p:cNvPr id="6" name="직사각형 5"/>
          <p:cNvSpPr/>
          <p:nvPr/>
        </p:nvSpPr>
        <p:spPr>
          <a:xfrm>
            <a:off x="8209439" y="381789"/>
            <a:ext cx="1696561" cy="23589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000" b="1" dirty="0">
                <a:solidFill>
                  <a:schemeClr val="tx1"/>
                </a:solidFill>
              </a:rPr>
              <a:t>Updated at 2024.1.18</a:t>
            </a:r>
            <a:endParaRPr lang="ko-KR" altLang="en-US" sz="1000" b="1" dirty="0">
              <a:solidFill>
                <a:schemeClr val="tx1"/>
              </a:solidFill>
            </a:endParaRPr>
          </a:p>
        </p:txBody>
      </p:sp>
      <p:pic>
        <p:nvPicPr>
          <p:cNvPr id="10" name="그림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52737" y="3009012"/>
            <a:ext cx="1648834" cy="3572473"/>
          </a:xfrm>
          <a:prstGeom prst="rect">
            <a:avLst/>
          </a:prstGeom>
        </p:spPr>
      </p:pic>
      <p:pic>
        <p:nvPicPr>
          <p:cNvPr id="2" name="그림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46726" y="3009013"/>
            <a:ext cx="1648833" cy="3572472"/>
          </a:xfrm>
          <a:prstGeom prst="rect">
            <a:avLst/>
          </a:prstGeom>
        </p:spPr>
      </p:pic>
      <p:pic>
        <p:nvPicPr>
          <p:cNvPr id="3" name="그림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9476" y="3009012"/>
            <a:ext cx="1665920" cy="3572473"/>
          </a:xfrm>
          <a:prstGeom prst="rect">
            <a:avLst/>
          </a:prstGeom>
        </p:spPr>
      </p:pic>
      <p:pic>
        <p:nvPicPr>
          <p:cNvPr id="13" name="그림 12"/>
          <p:cNvPicPr>
            <a:picLocks noChangeAspect="1"/>
          </p:cNvPicPr>
          <p:nvPr/>
        </p:nvPicPr>
        <p:blipFill>
          <a:blip r:embed="rId6"/>
          <a:stretch>
            <a:fillRect/>
          </a:stretch>
        </p:blipFill>
        <p:spPr>
          <a:xfrm>
            <a:off x="2422638" y="3337714"/>
            <a:ext cx="914528" cy="771633"/>
          </a:xfrm>
          <a:prstGeom prst="rect">
            <a:avLst/>
          </a:prstGeom>
        </p:spPr>
      </p:pic>
      <p:pic>
        <p:nvPicPr>
          <p:cNvPr id="14" name="그림 13"/>
          <p:cNvPicPr>
            <a:picLocks noChangeAspect="1"/>
          </p:cNvPicPr>
          <p:nvPr/>
        </p:nvPicPr>
        <p:blipFill>
          <a:blip r:embed="rId7"/>
          <a:stretch>
            <a:fillRect/>
          </a:stretch>
        </p:blipFill>
        <p:spPr>
          <a:xfrm>
            <a:off x="2414289" y="4331384"/>
            <a:ext cx="922878" cy="618154"/>
          </a:xfrm>
          <a:prstGeom prst="rect">
            <a:avLst/>
          </a:prstGeom>
        </p:spPr>
      </p:pic>
      <p:sp>
        <p:nvSpPr>
          <p:cNvPr id="15" name="순서도: 가산 접합 14"/>
          <p:cNvSpPr/>
          <p:nvPr/>
        </p:nvSpPr>
        <p:spPr>
          <a:xfrm>
            <a:off x="499476" y="5779816"/>
            <a:ext cx="1529349" cy="673182"/>
          </a:xfrm>
          <a:prstGeom prst="flowChartSummingJunction">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 name="모서리가 둥근 직사각형 15"/>
          <p:cNvSpPr/>
          <p:nvPr/>
        </p:nvSpPr>
        <p:spPr>
          <a:xfrm>
            <a:off x="2826009" y="3790950"/>
            <a:ext cx="253918" cy="299347"/>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7" name="직사각형 16"/>
          <p:cNvSpPr/>
          <p:nvPr/>
        </p:nvSpPr>
        <p:spPr>
          <a:xfrm>
            <a:off x="3346537" y="3717304"/>
            <a:ext cx="919784" cy="707886"/>
          </a:xfrm>
          <a:prstGeom prst="rect">
            <a:avLst/>
          </a:prstGeom>
        </p:spPr>
        <p:txBody>
          <a:bodyPr wrap="square">
            <a:spAutoFit/>
          </a:bodyPr>
          <a:lstStyle/>
          <a:p>
            <a:r>
              <a:rPr lang="en-US" altLang="ko-KR" sz="1000" dirty="0">
                <a:latin typeface="Arial" panose="020B0604020202020204" pitchFamily="34" charset="0"/>
                <a:cs typeface="Arial" panose="020B0604020202020204" pitchFamily="34" charset="0"/>
              </a:rPr>
              <a:t>double tap to show adjustable bar on AOD</a:t>
            </a:r>
            <a:endParaRPr lang="ko-KR" altLang="en-US" sz="1000" dirty="0"/>
          </a:p>
        </p:txBody>
      </p:sp>
      <p:sp>
        <p:nvSpPr>
          <p:cNvPr id="18" name="모서리가 둥근 직사각형 17"/>
          <p:cNvSpPr/>
          <p:nvPr/>
        </p:nvSpPr>
        <p:spPr>
          <a:xfrm>
            <a:off x="2552785" y="4691079"/>
            <a:ext cx="793905" cy="23242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cxnSp>
        <p:nvCxnSpPr>
          <p:cNvPr id="20" name="직선 화살표 연결선 19"/>
          <p:cNvCxnSpPr>
            <a:stCxn id="15" idx="6"/>
          </p:cNvCxnSpPr>
          <p:nvPr/>
        </p:nvCxnSpPr>
        <p:spPr>
          <a:xfrm flipV="1">
            <a:off x="2028825" y="5991225"/>
            <a:ext cx="1004970" cy="125182"/>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1" name="직사각형 20"/>
          <p:cNvSpPr/>
          <p:nvPr/>
        </p:nvSpPr>
        <p:spPr>
          <a:xfrm>
            <a:off x="3033795" y="5790416"/>
            <a:ext cx="1261101" cy="707886"/>
          </a:xfrm>
          <a:prstGeom prst="rect">
            <a:avLst/>
          </a:prstGeom>
        </p:spPr>
        <p:txBody>
          <a:bodyPr wrap="square">
            <a:spAutoFit/>
          </a:bodyPr>
          <a:lstStyle/>
          <a:p>
            <a:r>
              <a:rPr lang="en-US" altLang="ko-KR" sz="1000" dirty="0">
                <a:latin typeface="Arial" panose="020B0604020202020204" pitchFamily="34" charset="0"/>
                <a:cs typeface="Arial" panose="020B0604020202020204" pitchFamily="34" charset="0"/>
              </a:rPr>
              <a:t>auto brightness switch and manual adjustable bar removed</a:t>
            </a:r>
            <a:endParaRPr lang="ko-KR" altLang="en-US" sz="1000" dirty="0"/>
          </a:p>
        </p:txBody>
      </p:sp>
      <p:cxnSp>
        <p:nvCxnSpPr>
          <p:cNvPr id="24" name="직선 화살표 연결선 23"/>
          <p:cNvCxnSpPr>
            <a:stCxn id="18" idx="2"/>
            <a:endCxn id="21" idx="0"/>
          </p:cNvCxnSpPr>
          <p:nvPr/>
        </p:nvCxnSpPr>
        <p:spPr>
          <a:xfrm>
            <a:off x="2949738" y="4923499"/>
            <a:ext cx="714608" cy="866917"/>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7" name="아래쪽 화살표 26"/>
          <p:cNvSpPr/>
          <p:nvPr/>
        </p:nvSpPr>
        <p:spPr>
          <a:xfrm>
            <a:off x="2826009" y="4152900"/>
            <a:ext cx="123728" cy="121334"/>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9" name="모서리가 둥근 직사각형 28"/>
          <p:cNvSpPr/>
          <p:nvPr/>
        </p:nvSpPr>
        <p:spPr>
          <a:xfrm>
            <a:off x="501274" y="3771634"/>
            <a:ext cx="1655776" cy="990865"/>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0" name="모서리가 둥근 직사각형 29"/>
          <p:cNvSpPr/>
          <p:nvPr/>
        </p:nvSpPr>
        <p:spPr>
          <a:xfrm>
            <a:off x="6385553" y="3704695"/>
            <a:ext cx="1655776" cy="448205"/>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3" name="직사각형 22"/>
          <p:cNvSpPr/>
          <p:nvPr/>
        </p:nvSpPr>
        <p:spPr>
          <a:xfrm>
            <a:off x="5729051" y="4730966"/>
            <a:ext cx="919784" cy="246221"/>
          </a:xfrm>
          <a:prstGeom prst="rect">
            <a:avLst/>
          </a:prstGeom>
        </p:spPr>
        <p:txBody>
          <a:bodyPr wrap="square">
            <a:spAutoFit/>
          </a:bodyPr>
          <a:lstStyle/>
          <a:p>
            <a:r>
              <a:rPr lang="en-US" altLang="ko-KR" sz="1000" dirty="0">
                <a:latin typeface="Arial" panose="020B0604020202020204" pitchFamily="34" charset="0"/>
                <a:cs typeface="Arial" panose="020B0604020202020204" pitchFamily="34" charset="0"/>
              </a:rPr>
              <a:t>newly added</a:t>
            </a:r>
            <a:endParaRPr lang="ko-KR" altLang="en-US" sz="1000" dirty="0"/>
          </a:p>
        </p:txBody>
      </p:sp>
      <p:sp>
        <p:nvSpPr>
          <p:cNvPr id="25" name="모서리가 둥근 직사각형 24"/>
          <p:cNvSpPr/>
          <p:nvPr/>
        </p:nvSpPr>
        <p:spPr>
          <a:xfrm>
            <a:off x="4429903" y="5925180"/>
            <a:ext cx="1655776" cy="294645"/>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cxnSp>
        <p:nvCxnSpPr>
          <p:cNvPr id="26" name="직선 화살표 연결선 25"/>
          <p:cNvCxnSpPr>
            <a:stCxn id="23" idx="2"/>
            <a:endCxn id="25" idx="3"/>
          </p:cNvCxnSpPr>
          <p:nvPr/>
        </p:nvCxnSpPr>
        <p:spPr>
          <a:xfrm flipH="1">
            <a:off x="6085679" y="4977187"/>
            <a:ext cx="103264" cy="1095316"/>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직선 화살표 연결선 30"/>
          <p:cNvCxnSpPr>
            <a:stCxn id="23" idx="0"/>
            <a:endCxn id="30" idx="2"/>
          </p:cNvCxnSpPr>
          <p:nvPr/>
        </p:nvCxnSpPr>
        <p:spPr>
          <a:xfrm flipV="1">
            <a:off x="6188943" y="4152900"/>
            <a:ext cx="1024498" cy="578066"/>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860885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직사각형 8"/>
          <p:cNvSpPr/>
          <p:nvPr/>
        </p:nvSpPr>
        <p:spPr>
          <a:xfrm>
            <a:off x="9071" y="667660"/>
            <a:ext cx="9858828" cy="6044036"/>
          </a:xfrm>
          <a:prstGeom prst="rect">
            <a:avLst/>
          </a:prstGeom>
          <a:ln>
            <a:noFill/>
          </a:ln>
        </p:spPr>
        <p:txBody>
          <a:bodyPr wrap="square" anchor="t" anchorCtr="0">
            <a:noAutofit/>
          </a:bodyPr>
          <a:lstStyle/>
          <a:p>
            <a:pPr latinLnBrk="1">
              <a:lnSpc>
                <a:spcPct val="150000"/>
              </a:lnSpc>
            </a:pPr>
            <a:r>
              <a:rPr lang="en-US" altLang="ko-KR" sz="1200" b="1" dirty="0">
                <a:latin typeface="Arial" panose="020B0604020202020204" pitchFamily="34" charset="0"/>
                <a:cs typeface="Arial" panose="020B0604020202020204" pitchFamily="34" charset="0"/>
              </a:rPr>
              <a:t>Q: How to use Generative edit?</a:t>
            </a:r>
          </a:p>
          <a:p>
            <a:pPr latinLnBrk="1">
              <a:lnSpc>
                <a:spcPct val="150000"/>
              </a:lnSpc>
            </a:pPr>
            <a:endParaRPr lang="en-US" altLang="ko-KR" sz="1200" dirty="0">
              <a:latin typeface="Arial" panose="020B0604020202020204" pitchFamily="34" charset="0"/>
              <a:cs typeface="Arial" panose="020B0604020202020204" pitchFamily="34" charset="0"/>
            </a:endParaRPr>
          </a:p>
          <a:p>
            <a:pPr latinLnBrk="1">
              <a:lnSpc>
                <a:spcPct val="150000"/>
              </a:lnSpc>
            </a:pPr>
            <a:r>
              <a:rPr lang="en-US" altLang="ko-KR" sz="1200" dirty="0">
                <a:latin typeface="Arial" panose="020B0604020202020204" pitchFamily="34" charset="0"/>
                <a:cs typeface="Arial" panose="020B0604020202020204" pitchFamily="34" charset="0"/>
              </a:rPr>
              <a:t>A: You can reimagine images from the photos saved in the device by moving, removing, resizing the objects such as people, pets, things on it.</a:t>
            </a:r>
          </a:p>
          <a:p>
            <a:pPr latinLnBrk="1">
              <a:lnSpc>
                <a:spcPct val="150000"/>
              </a:lnSpc>
            </a:pPr>
            <a:r>
              <a:rPr lang="en-US" altLang="ko-KR" sz="1200" dirty="0">
                <a:latin typeface="Arial" panose="020B0604020202020204" pitchFamily="34" charset="0"/>
                <a:cs typeface="Arial" panose="020B0604020202020204" pitchFamily="34" charset="0"/>
              </a:rPr>
              <a:t>It generates new background to fill in the missing pieces and space after adjusting the angle of image.</a:t>
            </a:r>
          </a:p>
          <a:p>
            <a:pPr latinLnBrk="1">
              <a:lnSpc>
                <a:spcPct val="150000"/>
              </a:lnSpc>
            </a:pPr>
            <a:endParaRPr lang="en-US" altLang="ko-KR" sz="1200" dirty="0">
              <a:latin typeface="Arial" panose="020B0604020202020204" pitchFamily="34" charset="0"/>
              <a:cs typeface="Arial" panose="020B0604020202020204" pitchFamily="34" charset="0"/>
            </a:endParaRPr>
          </a:p>
          <a:p>
            <a:pPr latinLnBrk="1">
              <a:lnSpc>
                <a:spcPct val="150000"/>
              </a:lnSpc>
            </a:pPr>
            <a:r>
              <a:rPr lang="en-US" altLang="ko-KR" sz="1200" dirty="0">
                <a:latin typeface="Arial" panose="020B0604020202020204" pitchFamily="34" charset="0"/>
                <a:cs typeface="Arial" panose="020B0604020202020204" pitchFamily="34" charset="0"/>
              </a:rPr>
              <a:t>*Path1 : select photo in Gallery &gt; Edit &gt; Generative edit &gt; tab ‘OK’ to turn on &gt; draw or press and hold the objects to edit &gt; select action to move(press and hold)/resize/remove it &gt; tab ‘Generative’ &gt; save as copy</a:t>
            </a:r>
          </a:p>
          <a:p>
            <a:pPr latinLnBrk="1">
              <a:lnSpc>
                <a:spcPct val="150000"/>
              </a:lnSpc>
            </a:pPr>
            <a:endParaRPr lang="en-US" altLang="ko-KR" sz="1200" dirty="0">
              <a:latin typeface="Arial" panose="020B0604020202020204" pitchFamily="34" charset="0"/>
              <a:cs typeface="Arial" panose="020B0604020202020204" pitchFamily="34" charset="0"/>
            </a:endParaRPr>
          </a:p>
        </p:txBody>
      </p:sp>
      <p:sp>
        <p:nvSpPr>
          <p:cNvPr id="4" name="슬라이드 번호 개체 틀 3"/>
          <p:cNvSpPr>
            <a:spLocks noGrp="1"/>
          </p:cNvSpPr>
          <p:nvPr>
            <p:ph type="sldNum" sz="quarter" idx="11"/>
          </p:nvPr>
        </p:nvSpPr>
        <p:spPr/>
        <p:txBody>
          <a:bodyPr/>
          <a:lstStyle/>
          <a:p>
            <a:pPr>
              <a:defRPr/>
            </a:pPr>
            <a:fld id="{85C512E5-9A75-4191-873E-3C8C8CC18DB3}" type="slidenum">
              <a:rPr lang="en-US" altLang="ko-KR" smtClean="0"/>
              <a:pPr>
                <a:defRPr/>
              </a:pPr>
              <a:t>81</a:t>
            </a:fld>
            <a:endParaRPr lang="en-US" dirty="0"/>
          </a:p>
        </p:txBody>
      </p:sp>
      <p:sp>
        <p:nvSpPr>
          <p:cNvPr id="7" name="Title 1"/>
          <p:cNvSpPr>
            <a:spLocks noGrp="1"/>
          </p:cNvSpPr>
          <p:nvPr>
            <p:ph type="title" idx="4294967295"/>
          </p:nvPr>
        </p:nvSpPr>
        <p:spPr>
          <a:xfrm>
            <a:off x="1" y="1"/>
            <a:ext cx="8510154" cy="668867"/>
          </a:xfrm>
        </p:spPr>
        <p:txBody>
          <a:bodyPr vert="horz" lIns="91440" tIns="45720" rIns="91440" bIns="45720" rtlCol="0" anchor="ctr">
            <a:normAutofit/>
          </a:bodyPr>
          <a:lstStyle/>
          <a:p>
            <a:pPr algn="l"/>
            <a:r>
              <a:rPr lang="en-GB" altLang="ko-KR" sz="1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[Advanced Intelligence][Gallery-</a:t>
            </a:r>
            <a:r>
              <a:rPr lang="en-US" altLang="ko-KR" sz="1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Photo Editor</a:t>
            </a:r>
            <a:r>
              <a:rPr lang="en-GB" altLang="ko-KR" sz="1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br>
              <a:rPr lang="en-GB" altLang="ko-KR" sz="1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GB" altLang="ko-KR" sz="1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How to use Generative edit (1/2)</a:t>
            </a:r>
          </a:p>
        </p:txBody>
      </p:sp>
      <p:sp>
        <p:nvSpPr>
          <p:cNvPr id="6" name="직사각형 5"/>
          <p:cNvSpPr/>
          <p:nvPr/>
        </p:nvSpPr>
        <p:spPr>
          <a:xfrm>
            <a:off x="8209439" y="381789"/>
            <a:ext cx="1696561" cy="23589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000" b="1" dirty="0">
                <a:solidFill>
                  <a:schemeClr val="tx1"/>
                </a:solidFill>
              </a:rPr>
              <a:t>Updated at 2024.1.18</a:t>
            </a:r>
            <a:endParaRPr lang="ko-KR" altLang="en-US" sz="1000" b="1" dirty="0">
              <a:solidFill>
                <a:schemeClr val="tx1"/>
              </a:solidFill>
            </a:endParaRPr>
          </a:p>
        </p:txBody>
      </p:sp>
      <p:pic>
        <p:nvPicPr>
          <p:cNvPr id="18" name="그림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904" y="2794820"/>
            <a:ext cx="1582616" cy="3429000"/>
          </a:xfrm>
          <a:prstGeom prst="rect">
            <a:avLst/>
          </a:prstGeom>
        </p:spPr>
      </p:pic>
      <p:pic>
        <p:nvPicPr>
          <p:cNvPr id="17" name="그림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81679" y="2794820"/>
            <a:ext cx="1582616" cy="3429000"/>
          </a:xfrm>
          <a:prstGeom prst="rect">
            <a:avLst/>
          </a:prstGeom>
        </p:spPr>
      </p:pic>
      <p:pic>
        <p:nvPicPr>
          <p:cNvPr id="16" name="그림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19979" y="2794820"/>
            <a:ext cx="1582616" cy="3429000"/>
          </a:xfrm>
          <a:prstGeom prst="rect">
            <a:avLst/>
          </a:prstGeom>
        </p:spPr>
      </p:pic>
      <p:pic>
        <p:nvPicPr>
          <p:cNvPr id="15" name="그림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58279" y="2794820"/>
            <a:ext cx="1582616" cy="3429000"/>
          </a:xfrm>
          <a:prstGeom prst="rect">
            <a:avLst/>
          </a:prstGeom>
        </p:spPr>
      </p:pic>
      <p:pic>
        <p:nvPicPr>
          <p:cNvPr id="14" name="그림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596579" y="2794820"/>
            <a:ext cx="1582616" cy="3429000"/>
          </a:xfrm>
          <a:prstGeom prst="rect">
            <a:avLst/>
          </a:prstGeom>
        </p:spPr>
      </p:pic>
      <p:pic>
        <p:nvPicPr>
          <p:cNvPr id="8" name="그림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244404" y="2794820"/>
            <a:ext cx="1582616" cy="3429000"/>
          </a:xfrm>
          <a:prstGeom prst="rect">
            <a:avLst/>
          </a:prstGeom>
        </p:spPr>
      </p:pic>
      <p:sp>
        <p:nvSpPr>
          <p:cNvPr id="23" name="모서리가 둥근 직사각형 22"/>
          <p:cNvSpPr/>
          <p:nvPr/>
        </p:nvSpPr>
        <p:spPr>
          <a:xfrm>
            <a:off x="1688878" y="5361182"/>
            <a:ext cx="340473" cy="264911"/>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4" name="모서리가 둥근 직사각형 23"/>
          <p:cNvSpPr/>
          <p:nvPr/>
        </p:nvSpPr>
        <p:spPr>
          <a:xfrm>
            <a:off x="376900" y="5727140"/>
            <a:ext cx="305074" cy="316675"/>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nvGrpSpPr>
          <p:cNvPr id="25" name="그룹 24"/>
          <p:cNvGrpSpPr/>
          <p:nvPr/>
        </p:nvGrpSpPr>
        <p:grpSpPr>
          <a:xfrm>
            <a:off x="376900" y="5803798"/>
            <a:ext cx="517791" cy="579985"/>
            <a:chOff x="2016144" y="4665365"/>
            <a:chExt cx="867756" cy="971986"/>
          </a:xfrm>
        </p:grpSpPr>
        <p:sp>
          <p:nvSpPr>
            <p:cNvPr id="26" name="타원 25"/>
            <p:cNvSpPr/>
            <p:nvPr/>
          </p:nvSpPr>
          <p:spPr>
            <a:xfrm>
              <a:off x="2134236" y="4665365"/>
              <a:ext cx="338507" cy="338507"/>
            </a:xfrm>
            <a:prstGeom prst="ellipse">
              <a:avLst/>
            </a:prstGeom>
            <a:solidFill>
              <a:srgbClr val="FF0000">
                <a:alpha val="3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27" name="Picture 12" descr="손가락 아이콘 에 Selman Icons"/>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21184053">
              <a:off x="2016144" y="4769595"/>
              <a:ext cx="867756" cy="867756"/>
            </a:xfrm>
            <a:prstGeom prst="rect">
              <a:avLst/>
            </a:prstGeom>
            <a:noFill/>
            <a:extLst>
              <a:ext uri="{909E8E84-426E-40DD-AFC4-6F175D3DCCD1}">
                <a14:hiddenFill xmlns:a14="http://schemas.microsoft.com/office/drawing/2010/main">
                  <a:solidFill>
                    <a:srgbClr val="FFFFFF"/>
                  </a:solidFill>
                </a14:hiddenFill>
              </a:ext>
            </a:extLst>
          </p:spPr>
        </p:pic>
      </p:grpSp>
      <p:sp>
        <p:nvSpPr>
          <p:cNvPr id="34" name="모서리가 둥근 직사각형 33"/>
          <p:cNvSpPr/>
          <p:nvPr/>
        </p:nvSpPr>
        <p:spPr>
          <a:xfrm>
            <a:off x="4218774" y="5655342"/>
            <a:ext cx="520613" cy="268499"/>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nvGrpSpPr>
          <p:cNvPr id="35" name="그룹 34"/>
          <p:cNvGrpSpPr/>
          <p:nvPr/>
        </p:nvGrpSpPr>
        <p:grpSpPr>
          <a:xfrm>
            <a:off x="4267180" y="4323305"/>
            <a:ext cx="517791" cy="579985"/>
            <a:chOff x="2016144" y="4665365"/>
            <a:chExt cx="867756" cy="971986"/>
          </a:xfrm>
        </p:grpSpPr>
        <p:sp>
          <p:nvSpPr>
            <p:cNvPr id="36" name="타원 35"/>
            <p:cNvSpPr/>
            <p:nvPr/>
          </p:nvSpPr>
          <p:spPr>
            <a:xfrm>
              <a:off x="2134236" y="4665365"/>
              <a:ext cx="338507" cy="338507"/>
            </a:xfrm>
            <a:prstGeom prst="ellipse">
              <a:avLst/>
            </a:prstGeom>
            <a:solidFill>
              <a:srgbClr val="FF0000">
                <a:alpha val="3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37" name="Picture 12" descr="손가락 아이콘 에 Selman Icons"/>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21184053">
              <a:off x="2016144" y="4769595"/>
              <a:ext cx="867756" cy="867756"/>
            </a:xfrm>
            <a:prstGeom prst="rect">
              <a:avLst/>
            </a:prstGeom>
            <a:noFill/>
            <a:extLst>
              <a:ext uri="{909E8E84-426E-40DD-AFC4-6F175D3DCCD1}">
                <a14:hiddenFill xmlns:a14="http://schemas.microsoft.com/office/drawing/2010/main">
                  <a:solidFill>
                    <a:srgbClr val="FFFFFF"/>
                  </a:solidFill>
                </a14:hiddenFill>
              </a:ext>
            </a:extLst>
          </p:spPr>
        </p:pic>
      </p:grpSp>
      <p:sp>
        <p:nvSpPr>
          <p:cNvPr id="38" name="직사각형 37"/>
          <p:cNvSpPr/>
          <p:nvPr/>
        </p:nvSpPr>
        <p:spPr>
          <a:xfrm>
            <a:off x="5079637" y="6223820"/>
            <a:ext cx="1281017" cy="553998"/>
          </a:xfrm>
          <a:prstGeom prst="rect">
            <a:avLst/>
          </a:prstGeom>
        </p:spPr>
        <p:txBody>
          <a:bodyPr wrap="square">
            <a:spAutoFit/>
          </a:bodyPr>
          <a:lstStyle/>
          <a:p>
            <a:r>
              <a:rPr lang="en-US" altLang="ko-KR" sz="1000" dirty="0">
                <a:latin typeface="Arial" panose="020B0604020202020204" pitchFamily="34" charset="0"/>
                <a:cs typeface="Arial" panose="020B0604020202020204" pitchFamily="34" charset="0"/>
              </a:rPr>
              <a:t>draw or press and hold to select the objects</a:t>
            </a:r>
            <a:endParaRPr lang="ko-KR" altLang="en-US" sz="1000" dirty="0"/>
          </a:p>
        </p:txBody>
      </p:sp>
      <p:sp>
        <p:nvSpPr>
          <p:cNvPr id="40" name="직사각형 39"/>
          <p:cNvSpPr/>
          <p:nvPr/>
        </p:nvSpPr>
        <p:spPr>
          <a:xfrm>
            <a:off x="6571801" y="6190759"/>
            <a:ext cx="1546851" cy="707886"/>
          </a:xfrm>
          <a:prstGeom prst="rect">
            <a:avLst/>
          </a:prstGeom>
        </p:spPr>
        <p:txBody>
          <a:bodyPr wrap="square">
            <a:spAutoFit/>
          </a:bodyPr>
          <a:lstStyle/>
          <a:p>
            <a:r>
              <a:rPr lang="en-US" altLang="ko-KR" sz="1000" dirty="0">
                <a:latin typeface="Arial" panose="020B0604020202020204" pitchFamily="34" charset="0"/>
                <a:cs typeface="Arial" panose="020B0604020202020204" pitchFamily="34" charset="0"/>
              </a:rPr>
              <a:t>select action to perform</a:t>
            </a:r>
          </a:p>
          <a:p>
            <a:r>
              <a:rPr lang="en-US" altLang="ko-KR" sz="1000" dirty="0">
                <a:latin typeface="Arial" panose="020B0604020202020204" pitchFamily="34" charset="0"/>
                <a:cs typeface="Arial" panose="020B0604020202020204" pitchFamily="34" charset="0"/>
              </a:rPr>
              <a:t>(drag and drop for moving, return, remove, adjust size)</a:t>
            </a:r>
            <a:endParaRPr lang="ko-KR" altLang="en-US" sz="1000" dirty="0"/>
          </a:p>
        </p:txBody>
      </p:sp>
      <p:sp>
        <p:nvSpPr>
          <p:cNvPr id="41" name="모서리가 둥근 직사각형 40"/>
          <p:cNvSpPr/>
          <p:nvPr/>
        </p:nvSpPr>
        <p:spPr>
          <a:xfrm>
            <a:off x="6614074" y="4081722"/>
            <a:ext cx="728934" cy="585528"/>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nvGrpSpPr>
          <p:cNvPr id="39" name="그룹 38"/>
          <p:cNvGrpSpPr/>
          <p:nvPr/>
        </p:nvGrpSpPr>
        <p:grpSpPr>
          <a:xfrm>
            <a:off x="1688878" y="5386076"/>
            <a:ext cx="517791" cy="579985"/>
            <a:chOff x="2016144" y="4665365"/>
            <a:chExt cx="867756" cy="971986"/>
          </a:xfrm>
        </p:grpSpPr>
        <p:sp>
          <p:nvSpPr>
            <p:cNvPr id="42" name="타원 41"/>
            <p:cNvSpPr/>
            <p:nvPr/>
          </p:nvSpPr>
          <p:spPr>
            <a:xfrm>
              <a:off x="2134236" y="4665365"/>
              <a:ext cx="338507" cy="338507"/>
            </a:xfrm>
            <a:prstGeom prst="ellipse">
              <a:avLst/>
            </a:prstGeom>
            <a:solidFill>
              <a:srgbClr val="FF0000">
                <a:alpha val="3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43" name="Picture 12" descr="손가락 아이콘 에 Selman Icons"/>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21184053">
              <a:off x="2016144" y="4769595"/>
              <a:ext cx="867756" cy="867756"/>
            </a:xfrm>
            <a:prstGeom prst="rect">
              <a:avLst/>
            </a:prstGeom>
            <a:noFill/>
            <a:extLst>
              <a:ext uri="{909E8E84-426E-40DD-AFC4-6F175D3DCCD1}">
                <a14:hiddenFill xmlns:a14="http://schemas.microsoft.com/office/drawing/2010/main">
                  <a:solidFill>
                    <a:srgbClr val="FFFFFF"/>
                  </a:solidFill>
                </a14:hiddenFill>
              </a:ext>
            </a:extLst>
          </p:spPr>
        </p:pic>
      </p:grpSp>
      <p:sp>
        <p:nvSpPr>
          <p:cNvPr id="19" name="자유형 18"/>
          <p:cNvSpPr/>
          <p:nvPr/>
        </p:nvSpPr>
        <p:spPr>
          <a:xfrm>
            <a:off x="5095875" y="4161964"/>
            <a:ext cx="847725" cy="505286"/>
          </a:xfrm>
          <a:custGeom>
            <a:avLst/>
            <a:gdLst>
              <a:gd name="connsiteX0" fmla="*/ 161925 w 847725"/>
              <a:gd name="connsiteY0" fmla="*/ 505286 h 505286"/>
              <a:gd name="connsiteX1" fmla="*/ 114300 w 847725"/>
              <a:gd name="connsiteY1" fmla="*/ 476711 h 505286"/>
              <a:gd name="connsiteX2" fmla="*/ 66675 w 847725"/>
              <a:gd name="connsiteY2" fmla="*/ 457661 h 505286"/>
              <a:gd name="connsiteX3" fmla="*/ 47625 w 847725"/>
              <a:gd name="connsiteY3" fmla="*/ 429086 h 505286"/>
              <a:gd name="connsiteX4" fmla="*/ 0 w 847725"/>
              <a:gd name="connsiteY4" fmla="*/ 333836 h 505286"/>
              <a:gd name="connsiteX5" fmla="*/ 38100 w 847725"/>
              <a:gd name="connsiteY5" fmla="*/ 171911 h 505286"/>
              <a:gd name="connsiteX6" fmla="*/ 66675 w 847725"/>
              <a:gd name="connsiteY6" fmla="*/ 143336 h 505286"/>
              <a:gd name="connsiteX7" fmla="*/ 85725 w 847725"/>
              <a:gd name="connsiteY7" fmla="*/ 95711 h 505286"/>
              <a:gd name="connsiteX8" fmla="*/ 161925 w 847725"/>
              <a:gd name="connsiteY8" fmla="*/ 48086 h 505286"/>
              <a:gd name="connsiteX9" fmla="*/ 304800 w 847725"/>
              <a:gd name="connsiteY9" fmla="*/ 461 h 505286"/>
              <a:gd name="connsiteX10" fmla="*/ 752475 w 847725"/>
              <a:gd name="connsiteY10" fmla="*/ 48086 h 505286"/>
              <a:gd name="connsiteX11" fmla="*/ 781050 w 847725"/>
              <a:gd name="connsiteY11" fmla="*/ 67136 h 505286"/>
              <a:gd name="connsiteX12" fmla="*/ 800100 w 847725"/>
              <a:gd name="connsiteY12" fmla="*/ 95711 h 505286"/>
              <a:gd name="connsiteX13" fmla="*/ 847725 w 847725"/>
              <a:gd name="connsiteY13" fmla="*/ 143336 h 505286"/>
              <a:gd name="connsiteX14" fmla="*/ 809625 w 847725"/>
              <a:gd name="connsiteY14" fmla="*/ 238586 h 505286"/>
              <a:gd name="connsiteX15" fmla="*/ 781050 w 847725"/>
              <a:gd name="connsiteY15" fmla="*/ 257636 h 505286"/>
              <a:gd name="connsiteX16" fmla="*/ 638175 w 847725"/>
              <a:gd name="connsiteY16" fmla="*/ 333836 h 505286"/>
              <a:gd name="connsiteX17" fmla="*/ 590550 w 847725"/>
              <a:gd name="connsiteY17" fmla="*/ 352886 h 505286"/>
              <a:gd name="connsiteX18" fmla="*/ 571500 w 847725"/>
              <a:gd name="connsiteY18" fmla="*/ 381461 h 505286"/>
              <a:gd name="connsiteX19" fmla="*/ 542925 w 847725"/>
              <a:gd name="connsiteY19" fmla="*/ 400511 h 505286"/>
              <a:gd name="connsiteX20" fmla="*/ 190500 w 847725"/>
              <a:gd name="connsiteY20" fmla="*/ 429086 h 505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47725" h="505286">
                <a:moveTo>
                  <a:pt x="161925" y="505286"/>
                </a:moveTo>
                <a:cubicBezTo>
                  <a:pt x="146050" y="495761"/>
                  <a:pt x="130859" y="484990"/>
                  <a:pt x="114300" y="476711"/>
                </a:cubicBezTo>
                <a:cubicBezTo>
                  <a:pt x="99007" y="469065"/>
                  <a:pt x="80588" y="467599"/>
                  <a:pt x="66675" y="457661"/>
                </a:cubicBezTo>
                <a:cubicBezTo>
                  <a:pt x="57360" y="451007"/>
                  <a:pt x="53692" y="438794"/>
                  <a:pt x="47625" y="429086"/>
                </a:cubicBezTo>
                <a:cubicBezTo>
                  <a:pt x="13021" y="373720"/>
                  <a:pt x="23369" y="392259"/>
                  <a:pt x="0" y="333836"/>
                </a:cubicBezTo>
                <a:cubicBezTo>
                  <a:pt x="6429" y="295259"/>
                  <a:pt x="11536" y="214414"/>
                  <a:pt x="38100" y="171911"/>
                </a:cubicBezTo>
                <a:cubicBezTo>
                  <a:pt x="45239" y="160488"/>
                  <a:pt x="57150" y="152861"/>
                  <a:pt x="66675" y="143336"/>
                </a:cubicBezTo>
                <a:cubicBezTo>
                  <a:pt x="73025" y="127461"/>
                  <a:pt x="73635" y="107801"/>
                  <a:pt x="85725" y="95711"/>
                </a:cubicBezTo>
                <a:cubicBezTo>
                  <a:pt x="106905" y="74531"/>
                  <a:pt x="134114" y="59210"/>
                  <a:pt x="161925" y="48086"/>
                </a:cubicBezTo>
                <a:cubicBezTo>
                  <a:pt x="240327" y="16725"/>
                  <a:pt x="193173" y="33949"/>
                  <a:pt x="304800" y="461"/>
                </a:cubicBezTo>
                <a:cubicBezTo>
                  <a:pt x="556733" y="13058"/>
                  <a:pt x="598058" y="-29122"/>
                  <a:pt x="752475" y="48086"/>
                </a:cubicBezTo>
                <a:cubicBezTo>
                  <a:pt x="762714" y="53206"/>
                  <a:pt x="771525" y="60786"/>
                  <a:pt x="781050" y="67136"/>
                </a:cubicBezTo>
                <a:cubicBezTo>
                  <a:pt x="787400" y="76661"/>
                  <a:pt x="792005" y="87616"/>
                  <a:pt x="800100" y="95711"/>
                </a:cubicBezTo>
                <a:cubicBezTo>
                  <a:pt x="863600" y="159211"/>
                  <a:pt x="796925" y="67136"/>
                  <a:pt x="847725" y="143336"/>
                </a:cubicBezTo>
                <a:cubicBezTo>
                  <a:pt x="838401" y="175971"/>
                  <a:pt x="835122" y="213089"/>
                  <a:pt x="809625" y="238586"/>
                </a:cubicBezTo>
                <a:cubicBezTo>
                  <a:pt x="801530" y="246681"/>
                  <a:pt x="790575" y="251286"/>
                  <a:pt x="781050" y="257636"/>
                </a:cubicBezTo>
                <a:cubicBezTo>
                  <a:pt x="737336" y="323207"/>
                  <a:pt x="773202" y="281326"/>
                  <a:pt x="638175" y="333836"/>
                </a:cubicBezTo>
                <a:cubicBezTo>
                  <a:pt x="622240" y="340033"/>
                  <a:pt x="590550" y="352886"/>
                  <a:pt x="590550" y="352886"/>
                </a:cubicBezTo>
                <a:cubicBezTo>
                  <a:pt x="584200" y="362411"/>
                  <a:pt x="579595" y="373366"/>
                  <a:pt x="571500" y="381461"/>
                </a:cubicBezTo>
                <a:cubicBezTo>
                  <a:pt x="563405" y="389556"/>
                  <a:pt x="553610" y="396402"/>
                  <a:pt x="542925" y="400511"/>
                </a:cubicBezTo>
                <a:cubicBezTo>
                  <a:pt x="404584" y="453719"/>
                  <a:pt x="379914" y="429086"/>
                  <a:pt x="190500" y="429086"/>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 name="왼쪽 화살표 1"/>
          <p:cNvSpPr/>
          <p:nvPr/>
        </p:nvSpPr>
        <p:spPr>
          <a:xfrm rot="19417609">
            <a:off x="6995341" y="4614954"/>
            <a:ext cx="494151" cy="215904"/>
          </a:xfrm>
          <a:prstGeom prst="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 name="직사각형 2"/>
          <p:cNvSpPr/>
          <p:nvPr/>
        </p:nvSpPr>
        <p:spPr>
          <a:xfrm>
            <a:off x="6755996" y="4906696"/>
            <a:ext cx="1292629" cy="553998"/>
          </a:xfrm>
          <a:prstGeom prst="rect">
            <a:avLst/>
          </a:prstGeom>
        </p:spPr>
        <p:txBody>
          <a:bodyPr wrap="square">
            <a:spAutoFit/>
          </a:bodyPr>
          <a:lstStyle/>
          <a:p>
            <a:r>
              <a:rPr lang="en-US" altLang="ko-KR" sz="1000" dirty="0">
                <a:solidFill>
                  <a:schemeClr val="bg1"/>
                </a:solidFill>
                <a:latin typeface="Arial" panose="020B0604020202020204" pitchFamily="34" charset="0"/>
                <a:cs typeface="Arial" panose="020B0604020202020204" pitchFamily="34" charset="0"/>
              </a:rPr>
              <a:t>moving the object and resizing it to be smaller</a:t>
            </a:r>
            <a:endParaRPr lang="ko-KR" altLang="en-US" sz="1000" dirty="0">
              <a:solidFill>
                <a:schemeClr val="bg1"/>
              </a:solidFill>
            </a:endParaRPr>
          </a:p>
        </p:txBody>
      </p:sp>
    </p:spTree>
    <p:extLst>
      <p:ext uri="{BB962C8B-B14F-4D97-AF65-F5344CB8AC3E}">
        <p14:creationId xmlns:p14="http://schemas.microsoft.com/office/powerpoint/2010/main" val="135968388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직사각형 8"/>
          <p:cNvSpPr/>
          <p:nvPr/>
        </p:nvSpPr>
        <p:spPr>
          <a:xfrm>
            <a:off x="0" y="667660"/>
            <a:ext cx="9867899" cy="5912338"/>
          </a:xfrm>
          <a:prstGeom prst="rect">
            <a:avLst/>
          </a:prstGeom>
          <a:ln>
            <a:noFill/>
          </a:ln>
        </p:spPr>
        <p:txBody>
          <a:bodyPr wrap="square" anchor="t" anchorCtr="0">
            <a:noAutofit/>
          </a:bodyPr>
          <a:lstStyle/>
          <a:p>
            <a:pPr latinLnBrk="1">
              <a:lnSpc>
                <a:spcPct val="150000"/>
              </a:lnSpc>
            </a:pPr>
            <a:r>
              <a:rPr lang="en-US" altLang="ko-KR" sz="1200" b="1" dirty="0">
                <a:latin typeface="Arial" panose="020B0604020202020204" pitchFamily="34" charset="0"/>
                <a:cs typeface="Arial" panose="020B0604020202020204" pitchFamily="34" charset="0"/>
              </a:rPr>
              <a:t>Q: How to use Generative edit?</a:t>
            </a:r>
          </a:p>
          <a:p>
            <a:pPr latinLnBrk="1">
              <a:lnSpc>
                <a:spcPct val="150000"/>
              </a:lnSpc>
            </a:pPr>
            <a:endParaRPr lang="en-US" altLang="ko-KR" sz="1200" dirty="0">
              <a:latin typeface="Arial" panose="020B0604020202020204" pitchFamily="34" charset="0"/>
              <a:cs typeface="Arial" panose="020B0604020202020204" pitchFamily="34" charset="0"/>
            </a:endParaRPr>
          </a:p>
          <a:p>
            <a:pPr latinLnBrk="1">
              <a:lnSpc>
                <a:spcPct val="150000"/>
              </a:lnSpc>
            </a:pPr>
            <a:r>
              <a:rPr lang="en-US" altLang="ko-KR" sz="1200" dirty="0">
                <a:latin typeface="Arial" panose="020B0604020202020204" pitchFamily="34" charset="0"/>
                <a:cs typeface="Arial" panose="020B0604020202020204" pitchFamily="34" charset="0"/>
              </a:rPr>
              <a:t>A: </a:t>
            </a:r>
          </a:p>
          <a:p>
            <a:pPr latinLnBrk="1">
              <a:lnSpc>
                <a:spcPct val="150000"/>
              </a:lnSpc>
            </a:pPr>
            <a:r>
              <a:rPr lang="en-US" altLang="ko-KR" sz="1200" dirty="0">
                <a:latin typeface="Arial" panose="020B0604020202020204" pitchFamily="34" charset="0"/>
                <a:cs typeface="Arial" panose="020B0604020202020204" pitchFamily="34" charset="0"/>
              </a:rPr>
              <a:t>※ Photo editor’s Generative Edit feature requires a Wi-Fi connection or mobile data depending on your carrier, you may be charged for using this feature with mobile data. Any images you edit with generative edit will be collected and processed.</a:t>
            </a:r>
          </a:p>
          <a:p>
            <a:pPr latinLnBrk="1">
              <a:lnSpc>
                <a:spcPct val="150000"/>
              </a:lnSpc>
            </a:pPr>
            <a:endParaRPr lang="en-US" altLang="ko-KR" sz="1200" dirty="0">
              <a:latin typeface="Arial" panose="020B0604020202020204" pitchFamily="34" charset="0"/>
              <a:cs typeface="Arial" panose="020B0604020202020204" pitchFamily="34" charset="0"/>
            </a:endParaRPr>
          </a:p>
          <a:p>
            <a:pPr latinLnBrk="1">
              <a:lnSpc>
                <a:spcPct val="150000"/>
              </a:lnSpc>
            </a:pPr>
            <a:r>
              <a:rPr lang="en-US" altLang="ko-KR" sz="1200" dirty="0">
                <a:latin typeface="Arial" panose="020B0604020202020204" pitchFamily="34" charset="0"/>
                <a:cs typeface="Arial" panose="020B0604020202020204" pitchFamily="34" charset="0"/>
              </a:rPr>
              <a:t>*Path2 : select photo in Gallery &gt; Edit &gt; Generative edit &gt; drag left/right to adjust straighten &gt; tab ‘Generative’ &gt; save as copy</a:t>
            </a:r>
          </a:p>
          <a:p>
            <a:pPr latinLnBrk="1">
              <a:lnSpc>
                <a:spcPct val="150000"/>
              </a:lnSpc>
            </a:pPr>
            <a:endParaRPr lang="en-US" altLang="ko-KR" sz="1200" dirty="0">
              <a:latin typeface="Arial" panose="020B0604020202020204" pitchFamily="34" charset="0"/>
              <a:cs typeface="Arial" panose="020B0604020202020204" pitchFamily="34" charset="0"/>
            </a:endParaRPr>
          </a:p>
        </p:txBody>
      </p:sp>
      <p:sp>
        <p:nvSpPr>
          <p:cNvPr id="4" name="슬라이드 번호 개체 틀 3"/>
          <p:cNvSpPr>
            <a:spLocks noGrp="1"/>
          </p:cNvSpPr>
          <p:nvPr>
            <p:ph type="sldNum" sz="quarter" idx="11"/>
          </p:nvPr>
        </p:nvSpPr>
        <p:spPr/>
        <p:txBody>
          <a:bodyPr/>
          <a:lstStyle/>
          <a:p>
            <a:pPr>
              <a:defRPr/>
            </a:pPr>
            <a:fld id="{85C512E5-9A75-4191-873E-3C8C8CC18DB3}" type="slidenum">
              <a:rPr lang="en-US" altLang="ko-KR" smtClean="0"/>
              <a:pPr>
                <a:defRPr/>
              </a:pPr>
              <a:t>82</a:t>
            </a:fld>
            <a:endParaRPr lang="en-US" dirty="0"/>
          </a:p>
        </p:txBody>
      </p:sp>
      <p:sp>
        <p:nvSpPr>
          <p:cNvPr id="7" name="Title 1"/>
          <p:cNvSpPr>
            <a:spLocks noGrp="1"/>
          </p:cNvSpPr>
          <p:nvPr>
            <p:ph type="title" idx="4294967295"/>
          </p:nvPr>
        </p:nvSpPr>
        <p:spPr>
          <a:xfrm>
            <a:off x="1" y="1"/>
            <a:ext cx="8510154" cy="668867"/>
          </a:xfrm>
        </p:spPr>
        <p:txBody>
          <a:bodyPr vert="horz" lIns="91440" tIns="45720" rIns="91440" bIns="45720" rtlCol="0" anchor="ctr">
            <a:normAutofit/>
          </a:bodyPr>
          <a:lstStyle/>
          <a:p>
            <a:pPr algn="l"/>
            <a:r>
              <a:rPr lang="en-GB" altLang="ko-KR" sz="1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[Advanced Intelligence][Gallery-</a:t>
            </a:r>
            <a:r>
              <a:rPr lang="en-US" altLang="ko-KR" sz="1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Photo Editor</a:t>
            </a:r>
            <a:r>
              <a:rPr lang="en-GB" altLang="ko-KR" sz="1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br>
              <a:rPr lang="en-GB" altLang="ko-KR" sz="1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GB" altLang="ko-KR" sz="1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How to use Generative edit (2/2)</a:t>
            </a:r>
          </a:p>
        </p:txBody>
      </p:sp>
      <p:sp>
        <p:nvSpPr>
          <p:cNvPr id="6" name="직사각형 5"/>
          <p:cNvSpPr/>
          <p:nvPr/>
        </p:nvSpPr>
        <p:spPr>
          <a:xfrm>
            <a:off x="8209439" y="381789"/>
            <a:ext cx="1696561" cy="23589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000" b="1" dirty="0">
                <a:solidFill>
                  <a:schemeClr val="tx1"/>
                </a:solidFill>
              </a:rPr>
              <a:t>Updated at 2024.1.18</a:t>
            </a:r>
            <a:endParaRPr lang="ko-KR" altLang="en-US" sz="1000" b="1" dirty="0">
              <a:solidFill>
                <a:schemeClr val="tx1"/>
              </a:solidFill>
            </a:endParaRPr>
          </a:p>
        </p:txBody>
      </p:sp>
      <p:pic>
        <p:nvPicPr>
          <p:cNvPr id="10" name="그림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0024" y="3295649"/>
            <a:ext cx="1419958" cy="3076575"/>
          </a:xfrm>
          <a:prstGeom prst="rect">
            <a:avLst/>
          </a:prstGeom>
        </p:spPr>
      </p:pic>
      <p:pic>
        <p:nvPicPr>
          <p:cNvPr id="5" name="그림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14074" y="3295649"/>
            <a:ext cx="1419958" cy="3076575"/>
          </a:xfrm>
          <a:prstGeom prst="rect">
            <a:avLst/>
          </a:prstGeom>
        </p:spPr>
      </p:pic>
      <p:pic>
        <p:nvPicPr>
          <p:cNvPr id="3" name="그림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66699" y="3295649"/>
            <a:ext cx="1419958" cy="3076575"/>
          </a:xfrm>
          <a:prstGeom prst="rect">
            <a:avLst/>
          </a:prstGeom>
        </p:spPr>
      </p:pic>
      <p:pic>
        <p:nvPicPr>
          <p:cNvPr id="2" name="그림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28849" y="3295649"/>
            <a:ext cx="1419958" cy="3076575"/>
          </a:xfrm>
          <a:prstGeom prst="rect">
            <a:avLst/>
          </a:prstGeom>
        </p:spPr>
      </p:pic>
      <p:sp>
        <p:nvSpPr>
          <p:cNvPr id="24" name="모서리가 둥근 직사각형 23"/>
          <p:cNvSpPr/>
          <p:nvPr/>
        </p:nvSpPr>
        <p:spPr>
          <a:xfrm>
            <a:off x="648711" y="5908432"/>
            <a:ext cx="305074" cy="316675"/>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nvGrpSpPr>
          <p:cNvPr id="25" name="그룹 24"/>
          <p:cNvGrpSpPr/>
          <p:nvPr/>
        </p:nvGrpSpPr>
        <p:grpSpPr>
          <a:xfrm>
            <a:off x="648711" y="5985090"/>
            <a:ext cx="517791" cy="579985"/>
            <a:chOff x="2016144" y="4665365"/>
            <a:chExt cx="867756" cy="971986"/>
          </a:xfrm>
        </p:grpSpPr>
        <p:sp>
          <p:nvSpPr>
            <p:cNvPr id="26" name="타원 25"/>
            <p:cNvSpPr/>
            <p:nvPr/>
          </p:nvSpPr>
          <p:spPr>
            <a:xfrm>
              <a:off x="2134236" y="4665365"/>
              <a:ext cx="338507" cy="338507"/>
            </a:xfrm>
            <a:prstGeom prst="ellipse">
              <a:avLst/>
            </a:prstGeom>
            <a:solidFill>
              <a:srgbClr val="FF0000">
                <a:alpha val="3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27" name="Picture 12" descr="손가락 아이콘 에 Selman Icons"/>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21184053">
              <a:off x="2016144" y="4769595"/>
              <a:ext cx="867756" cy="867756"/>
            </a:xfrm>
            <a:prstGeom prst="rect">
              <a:avLst/>
            </a:prstGeom>
            <a:noFill/>
            <a:extLst>
              <a:ext uri="{909E8E84-426E-40DD-AFC4-6F175D3DCCD1}">
                <a14:hiddenFill xmlns:a14="http://schemas.microsoft.com/office/drawing/2010/main">
                  <a:solidFill>
                    <a:srgbClr val="FFFFFF"/>
                  </a:solidFill>
                </a14:hiddenFill>
              </a:ext>
            </a:extLst>
          </p:spPr>
        </p:pic>
      </p:grpSp>
      <p:sp>
        <p:nvSpPr>
          <p:cNvPr id="33" name="모서리가 둥근 직사각형 32"/>
          <p:cNvSpPr/>
          <p:nvPr/>
        </p:nvSpPr>
        <p:spPr>
          <a:xfrm>
            <a:off x="2333124" y="5552870"/>
            <a:ext cx="305074" cy="316675"/>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nvGrpSpPr>
          <p:cNvPr id="45" name="그룹 44"/>
          <p:cNvGrpSpPr/>
          <p:nvPr/>
        </p:nvGrpSpPr>
        <p:grpSpPr>
          <a:xfrm>
            <a:off x="2333124" y="5629528"/>
            <a:ext cx="517791" cy="579985"/>
            <a:chOff x="2016144" y="4665365"/>
            <a:chExt cx="867756" cy="971986"/>
          </a:xfrm>
        </p:grpSpPr>
        <p:sp>
          <p:nvSpPr>
            <p:cNvPr id="46" name="타원 45"/>
            <p:cNvSpPr/>
            <p:nvPr/>
          </p:nvSpPr>
          <p:spPr>
            <a:xfrm>
              <a:off x="2134236" y="4665365"/>
              <a:ext cx="338507" cy="338507"/>
            </a:xfrm>
            <a:prstGeom prst="ellipse">
              <a:avLst/>
            </a:prstGeom>
            <a:solidFill>
              <a:srgbClr val="FF0000">
                <a:alpha val="3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47" name="Picture 12" descr="손가락 아이콘 에 Selman Icons"/>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21184053">
              <a:off x="2016144" y="4769595"/>
              <a:ext cx="867756" cy="867756"/>
            </a:xfrm>
            <a:prstGeom prst="rect">
              <a:avLst/>
            </a:prstGeom>
            <a:noFill/>
            <a:extLst>
              <a:ext uri="{909E8E84-426E-40DD-AFC4-6F175D3DCCD1}">
                <a14:hiddenFill xmlns:a14="http://schemas.microsoft.com/office/drawing/2010/main">
                  <a:solidFill>
                    <a:srgbClr val="FFFFFF"/>
                  </a:solidFill>
                </a14:hiddenFill>
              </a:ext>
            </a:extLst>
          </p:spPr>
        </p:pic>
      </p:grpSp>
      <p:sp>
        <p:nvSpPr>
          <p:cNvPr id="48" name="왼쪽/오른쪽 화살표 47"/>
          <p:cNvSpPr/>
          <p:nvPr/>
        </p:nvSpPr>
        <p:spPr>
          <a:xfrm>
            <a:off x="4614675" y="5424356"/>
            <a:ext cx="724006" cy="214697"/>
          </a:xfrm>
          <a:prstGeom prst="leftRightArrow">
            <a:avLst/>
          </a:prstGeom>
          <a:solidFill>
            <a:srgbClr val="FF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9" name="모서리가 둥근 직사각형 48"/>
          <p:cNvSpPr/>
          <p:nvPr/>
        </p:nvSpPr>
        <p:spPr>
          <a:xfrm>
            <a:off x="4583271" y="5883678"/>
            <a:ext cx="755410" cy="303399"/>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nvGrpSpPr>
          <p:cNvPr id="50" name="그룹 49"/>
          <p:cNvGrpSpPr/>
          <p:nvPr/>
        </p:nvGrpSpPr>
        <p:grpSpPr>
          <a:xfrm>
            <a:off x="4820890" y="5961128"/>
            <a:ext cx="517791" cy="579985"/>
            <a:chOff x="2016144" y="4665365"/>
            <a:chExt cx="867756" cy="971986"/>
          </a:xfrm>
        </p:grpSpPr>
        <p:sp>
          <p:nvSpPr>
            <p:cNvPr id="51" name="타원 50"/>
            <p:cNvSpPr/>
            <p:nvPr/>
          </p:nvSpPr>
          <p:spPr>
            <a:xfrm>
              <a:off x="2134236" y="4665365"/>
              <a:ext cx="338507" cy="338507"/>
            </a:xfrm>
            <a:prstGeom prst="ellipse">
              <a:avLst/>
            </a:prstGeom>
            <a:solidFill>
              <a:srgbClr val="FF0000">
                <a:alpha val="3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52" name="Picture 12" descr="손가락 아이콘 에 Selman Icons"/>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21184053">
              <a:off x="2016144" y="4769595"/>
              <a:ext cx="867756" cy="86775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28826923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직사각형 8"/>
          <p:cNvSpPr/>
          <p:nvPr/>
        </p:nvSpPr>
        <p:spPr>
          <a:xfrm>
            <a:off x="9071" y="667660"/>
            <a:ext cx="9858828" cy="6044036"/>
          </a:xfrm>
          <a:prstGeom prst="rect">
            <a:avLst/>
          </a:prstGeom>
          <a:ln>
            <a:noFill/>
          </a:ln>
        </p:spPr>
        <p:txBody>
          <a:bodyPr wrap="square" anchor="t" anchorCtr="0">
            <a:noAutofit/>
          </a:bodyPr>
          <a:lstStyle/>
          <a:p>
            <a:pPr latinLnBrk="1">
              <a:lnSpc>
                <a:spcPct val="150000"/>
              </a:lnSpc>
            </a:pPr>
            <a:r>
              <a:rPr lang="en-US" altLang="ko-KR" sz="1200" b="1" dirty="0">
                <a:latin typeface="Arial" panose="020B0604020202020204" pitchFamily="34" charset="0"/>
                <a:cs typeface="Arial" panose="020B0604020202020204" pitchFamily="34" charset="0"/>
              </a:rPr>
              <a:t>Q: How to use increase Resolution?</a:t>
            </a:r>
          </a:p>
          <a:p>
            <a:pPr latinLnBrk="1">
              <a:lnSpc>
                <a:spcPct val="150000"/>
              </a:lnSpc>
            </a:pPr>
            <a:endParaRPr lang="en-US" altLang="ko-KR" sz="1200" dirty="0">
              <a:latin typeface="Arial" panose="020B0604020202020204" pitchFamily="34" charset="0"/>
              <a:cs typeface="Arial" panose="020B0604020202020204" pitchFamily="34" charset="0"/>
            </a:endParaRPr>
          </a:p>
          <a:p>
            <a:pPr latinLnBrk="1">
              <a:lnSpc>
                <a:spcPct val="150000"/>
              </a:lnSpc>
            </a:pPr>
            <a:r>
              <a:rPr lang="en-US" altLang="ko-KR" sz="1200" dirty="0">
                <a:latin typeface="Arial" panose="020B0604020202020204" pitchFamily="34" charset="0"/>
                <a:cs typeface="Arial" panose="020B0604020202020204" pitchFamily="34" charset="0"/>
              </a:rPr>
              <a:t>A: You can increase resolution the photos you selected in the Gallery app.</a:t>
            </a:r>
          </a:p>
          <a:p>
            <a:pPr latinLnBrk="1">
              <a:lnSpc>
                <a:spcPct val="150000"/>
              </a:lnSpc>
            </a:pPr>
            <a:endParaRPr lang="en-US" altLang="ko-KR" sz="1200" dirty="0">
              <a:latin typeface="Arial" panose="020B0604020202020204" pitchFamily="34" charset="0"/>
              <a:cs typeface="Arial" panose="020B0604020202020204" pitchFamily="34" charset="0"/>
            </a:endParaRPr>
          </a:p>
          <a:p>
            <a:pPr latinLnBrk="1">
              <a:lnSpc>
                <a:spcPct val="150000"/>
              </a:lnSpc>
            </a:pPr>
            <a:r>
              <a:rPr lang="en-US" altLang="ko-KR" sz="1200" dirty="0">
                <a:latin typeface="Arial" panose="020B0604020202020204" pitchFamily="34" charset="0"/>
                <a:cs typeface="Arial" panose="020B0604020202020204" pitchFamily="34" charset="0"/>
              </a:rPr>
              <a:t>*Path : Gallery &gt; select photo to edit &gt; Edit &gt; try any edit action to perform to Save &gt; tab Save or Save as copy in more options &gt; select Increase resolution option &gt; Save</a:t>
            </a:r>
          </a:p>
        </p:txBody>
      </p:sp>
      <p:sp>
        <p:nvSpPr>
          <p:cNvPr id="4" name="슬라이드 번호 개체 틀 3"/>
          <p:cNvSpPr>
            <a:spLocks noGrp="1"/>
          </p:cNvSpPr>
          <p:nvPr>
            <p:ph type="sldNum" sz="quarter" idx="11"/>
          </p:nvPr>
        </p:nvSpPr>
        <p:spPr/>
        <p:txBody>
          <a:bodyPr/>
          <a:lstStyle/>
          <a:p>
            <a:pPr>
              <a:defRPr/>
            </a:pPr>
            <a:fld id="{85C512E5-9A75-4191-873E-3C8C8CC18DB3}" type="slidenum">
              <a:rPr lang="en-US" altLang="ko-KR" smtClean="0"/>
              <a:pPr>
                <a:defRPr/>
              </a:pPr>
              <a:t>83</a:t>
            </a:fld>
            <a:endParaRPr lang="en-US" dirty="0"/>
          </a:p>
        </p:txBody>
      </p:sp>
      <p:sp>
        <p:nvSpPr>
          <p:cNvPr id="7" name="Title 1"/>
          <p:cNvSpPr>
            <a:spLocks noGrp="1"/>
          </p:cNvSpPr>
          <p:nvPr>
            <p:ph type="title" idx="4294967295"/>
          </p:nvPr>
        </p:nvSpPr>
        <p:spPr>
          <a:xfrm>
            <a:off x="1" y="1"/>
            <a:ext cx="8510154" cy="668867"/>
          </a:xfrm>
        </p:spPr>
        <p:txBody>
          <a:bodyPr vert="horz" lIns="91440" tIns="45720" rIns="91440" bIns="45720" rtlCol="0" anchor="ctr">
            <a:normAutofit/>
          </a:bodyPr>
          <a:lstStyle/>
          <a:p>
            <a:pPr algn="l"/>
            <a:r>
              <a:rPr lang="en-GB" altLang="ko-KR" sz="1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[Gallery-</a:t>
            </a:r>
            <a:r>
              <a:rPr lang="en-US" altLang="ko-KR" sz="1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Photo Editor</a:t>
            </a:r>
            <a:r>
              <a:rPr lang="en-GB" altLang="ko-KR" sz="1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br>
              <a:rPr lang="en-GB" altLang="ko-KR" sz="1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GB" altLang="ko-KR" sz="1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How to use increase Resolution?</a:t>
            </a:r>
          </a:p>
        </p:txBody>
      </p:sp>
      <p:sp>
        <p:nvSpPr>
          <p:cNvPr id="6" name="직사각형 5"/>
          <p:cNvSpPr/>
          <p:nvPr/>
        </p:nvSpPr>
        <p:spPr>
          <a:xfrm>
            <a:off x="8209439" y="381789"/>
            <a:ext cx="1696561" cy="23589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000" b="1" dirty="0">
                <a:solidFill>
                  <a:schemeClr val="tx1"/>
                </a:solidFill>
              </a:rPr>
              <a:t>Updated at 2024.1.18</a:t>
            </a:r>
            <a:endParaRPr lang="ko-KR" altLang="en-US" sz="1000" b="1" dirty="0">
              <a:solidFill>
                <a:schemeClr val="tx1"/>
              </a:solidFill>
            </a:endParaRPr>
          </a:p>
        </p:txBody>
      </p:sp>
      <p:pic>
        <p:nvPicPr>
          <p:cNvPr id="2" name="그림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249" y="3190875"/>
            <a:ext cx="1596450" cy="3458973"/>
          </a:xfrm>
          <a:prstGeom prst="rect">
            <a:avLst/>
          </a:prstGeom>
        </p:spPr>
      </p:pic>
      <p:pic>
        <p:nvPicPr>
          <p:cNvPr id="3" name="그림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94399" y="3190875"/>
            <a:ext cx="1596450" cy="3458973"/>
          </a:xfrm>
          <a:prstGeom prst="rect">
            <a:avLst/>
          </a:prstGeom>
        </p:spPr>
      </p:pic>
      <p:pic>
        <p:nvPicPr>
          <p:cNvPr id="5" name="그림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65599" y="3190875"/>
            <a:ext cx="1596450" cy="3458973"/>
          </a:xfrm>
          <a:prstGeom prst="rect">
            <a:avLst/>
          </a:prstGeom>
        </p:spPr>
      </p:pic>
      <p:pic>
        <p:nvPicPr>
          <p:cNvPr id="11" name="그림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61095" y="3190875"/>
            <a:ext cx="1596450" cy="3458973"/>
          </a:xfrm>
          <a:prstGeom prst="rect">
            <a:avLst/>
          </a:prstGeom>
        </p:spPr>
      </p:pic>
      <p:sp>
        <p:nvSpPr>
          <p:cNvPr id="13" name="모서리가 둥근 직사각형 12"/>
          <p:cNvSpPr/>
          <p:nvPr/>
        </p:nvSpPr>
        <p:spPr>
          <a:xfrm>
            <a:off x="446684" y="6189791"/>
            <a:ext cx="267692" cy="269224"/>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nvGrpSpPr>
          <p:cNvPr id="14" name="그룹 13"/>
          <p:cNvGrpSpPr/>
          <p:nvPr/>
        </p:nvGrpSpPr>
        <p:grpSpPr>
          <a:xfrm>
            <a:off x="419521" y="6239915"/>
            <a:ext cx="517791" cy="579985"/>
            <a:chOff x="2016144" y="4665365"/>
            <a:chExt cx="867756" cy="971986"/>
          </a:xfrm>
        </p:grpSpPr>
        <p:sp>
          <p:nvSpPr>
            <p:cNvPr id="15" name="타원 14"/>
            <p:cNvSpPr/>
            <p:nvPr/>
          </p:nvSpPr>
          <p:spPr>
            <a:xfrm>
              <a:off x="2134236" y="4665365"/>
              <a:ext cx="338507" cy="338507"/>
            </a:xfrm>
            <a:prstGeom prst="ellipse">
              <a:avLst/>
            </a:prstGeom>
            <a:solidFill>
              <a:srgbClr val="FF0000">
                <a:alpha val="3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16" name="Picture 12" descr="손가락 아이콘 에 Selman Icons"/>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21184053">
              <a:off x="2016144" y="4769595"/>
              <a:ext cx="867756" cy="867756"/>
            </a:xfrm>
            <a:prstGeom prst="rect">
              <a:avLst/>
            </a:prstGeom>
            <a:noFill/>
            <a:extLst>
              <a:ext uri="{909E8E84-426E-40DD-AFC4-6F175D3DCCD1}">
                <a14:hiddenFill xmlns:a14="http://schemas.microsoft.com/office/drawing/2010/main">
                  <a:solidFill>
                    <a:srgbClr val="FFFFFF"/>
                  </a:solidFill>
                </a14:hiddenFill>
              </a:ext>
            </a:extLst>
          </p:spPr>
        </p:pic>
      </p:grpSp>
      <p:pic>
        <p:nvPicPr>
          <p:cNvPr id="25" name="그림 2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56366" y="3186762"/>
            <a:ext cx="1598348" cy="3463086"/>
          </a:xfrm>
          <a:prstGeom prst="rect">
            <a:avLst/>
          </a:prstGeom>
        </p:spPr>
      </p:pic>
      <p:sp>
        <p:nvSpPr>
          <p:cNvPr id="30" name="모서리가 둥근 직사각형 29"/>
          <p:cNvSpPr/>
          <p:nvPr/>
        </p:nvSpPr>
        <p:spPr>
          <a:xfrm>
            <a:off x="2964520" y="3274787"/>
            <a:ext cx="267692" cy="269224"/>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1" name="모서리가 둥근 직사각형 30"/>
          <p:cNvSpPr/>
          <p:nvPr/>
        </p:nvSpPr>
        <p:spPr>
          <a:xfrm>
            <a:off x="3271692" y="3274787"/>
            <a:ext cx="267692" cy="269224"/>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nvGrpSpPr>
          <p:cNvPr id="27" name="그룹 26"/>
          <p:cNvGrpSpPr/>
          <p:nvPr/>
        </p:nvGrpSpPr>
        <p:grpSpPr>
          <a:xfrm>
            <a:off x="2918698" y="3325265"/>
            <a:ext cx="517791" cy="579985"/>
            <a:chOff x="2016144" y="4665365"/>
            <a:chExt cx="867756" cy="971986"/>
          </a:xfrm>
        </p:grpSpPr>
        <p:sp>
          <p:nvSpPr>
            <p:cNvPr id="28" name="타원 27"/>
            <p:cNvSpPr/>
            <p:nvPr/>
          </p:nvSpPr>
          <p:spPr>
            <a:xfrm>
              <a:off x="2134236" y="4665365"/>
              <a:ext cx="338507" cy="338507"/>
            </a:xfrm>
            <a:prstGeom prst="ellipse">
              <a:avLst/>
            </a:prstGeom>
            <a:solidFill>
              <a:srgbClr val="FF0000">
                <a:alpha val="3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29" name="Picture 12" descr="손가락 아이콘 에 Selman Icons"/>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21184053">
              <a:off x="2016144" y="4769595"/>
              <a:ext cx="867756" cy="867756"/>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33" name="직선 화살표 연결선 32"/>
          <p:cNvCxnSpPr>
            <a:stCxn id="29" idx="2"/>
            <a:endCxn id="5" idx="1"/>
          </p:cNvCxnSpPr>
          <p:nvPr/>
        </p:nvCxnSpPr>
        <p:spPr>
          <a:xfrm>
            <a:off x="3208842" y="3903357"/>
            <a:ext cx="2356757" cy="1017005"/>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5" name="직선 화살표 연결선 34"/>
          <p:cNvCxnSpPr>
            <a:stCxn id="38" idx="2"/>
            <a:endCxn id="42" idx="1"/>
          </p:cNvCxnSpPr>
          <p:nvPr/>
        </p:nvCxnSpPr>
        <p:spPr>
          <a:xfrm flipV="1">
            <a:off x="3501534" y="3445664"/>
            <a:ext cx="1101871" cy="457693"/>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36" name="그룹 35"/>
          <p:cNvGrpSpPr/>
          <p:nvPr/>
        </p:nvGrpSpPr>
        <p:grpSpPr>
          <a:xfrm>
            <a:off x="3211390" y="3325265"/>
            <a:ext cx="517791" cy="579985"/>
            <a:chOff x="2016144" y="4665365"/>
            <a:chExt cx="867756" cy="971986"/>
          </a:xfrm>
        </p:grpSpPr>
        <p:sp>
          <p:nvSpPr>
            <p:cNvPr id="37" name="타원 36"/>
            <p:cNvSpPr/>
            <p:nvPr/>
          </p:nvSpPr>
          <p:spPr>
            <a:xfrm>
              <a:off x="2134236" y="4665365"/>
              <a:ext cx="338507" cy="338507"/>
            </a:xfrm>
            <a:prstGeom prst="ellipse">
              <a:avLst/>
            </a:prstGeom>
            <a:solidFill>
              <a:srgbClr val="FF0000">
                <a:alpha val="3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38" name="Picture 12" descr="손가락 아이콘 에 Selman Icons"/>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21184053">
              <a:off x="2016144" y="4769595"/>
              <a:ext cx="867756" cy="867756"/>
            </a:xfrm>
            <a:prstGeom prst="rect">
              <a:avLst/>
            </a:prstGeom>
            <a:noFill/>
            <a:extLst>
              <a:ext uri="{909E8E84-426E-40DD-AFC4-6F175D3DCCD1}">
                <a14:hiddenFill xmlns:a14="http://schemas.microsoft.com/office/drawing/2010/main">
                  <a:solidFill>
                    <a:srgbClr val="FFFFFF"/>
                  </a:solidFill>
                </a14:hiddenFill>
              </a:ext>
            </a:extLst>
          </p:spPr>
        </p:pic>
      </p:grpSp>
      <p:sp>
        <p:nvSpPr>
          <p:cNvPr id="42" name="모서리가 둥근 직사각형 41"/>
          <p:cNvSpPr/>
          <p:nvPr/>
        </p:nvSpPr>
        <p:spPr>
          <a:xfrm>
            <a:off x="4603405" y="3337792"/>
            <a:ext cx="694168" cy="215744"/>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4" name="모서리가 둥근 직사각형 43"/>
          <p:cNvSpPr/>
          <p:nvPr/>
        </p:nvSpPr>
        <p:spPr>
          <a:xfrm>
            <a:off x="5796420" y="6016334"/>
            <a:ext cx="1171982" cy="242631"/>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nvGrpSpPr>
          <p:cNvPr id="45" name="그룹 44"/>
          <p:cNvGrpSpPr/>
          <p:nvPr/>
        </p:nvGrpSpPr>
        <p:grpSpPr>
          <a:xfrm>
            <a:off x="6251294" y="6053460"/>
            <a:ext cx="517791" cy="579985"/>
            <a:chOff x="2016144" y="4665365"/>
            <a:chExt cx="867756" cy="971986"/>
          </a:xfrm>
        </p:grpSpPr>
        <p:sp>
          <p:nvSpPr>
            <p:cNvPr id="46" name="타원 45"/>
            <p:cNvSpPr/>
            <p:nvPr/>
          </p:nvSpPr>
          <p:spPr>
            <a:xfrm>
              <a:off x="2134236" y="4665365"/>
              <a:ext cx="338507" cy="338507"/>
            </a:xfrm>
            <a:prstGeom prst="ellipse">
              <a:avLst/>
            </a:prstGeom>
            <a:solidFill>
              <a:srgbClr val="FF0000">
                <a:alpha val="3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47" name="Picture 12" descr="손가락 아이콘 에 Selman Icons"/>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21184053">
              <a:off x="2016144" y="4769595"/>
              <a:ext cx="867756" cy="867756"/>
            </a:xfrm>
            <a:prstGeom prst="rect">
              <a:avLst/>
            </a:prstGeom>
            <a:noFill/>
            <a:extLst>
              <a:ext uri="{909E8E84-426E-40DD-AFC4-6F175D3DCCD1}">
                <a14:hiddenFill xmlns:a14="http://schemas.microsoft.com/office/drawing/2010/main">
                  <a:solidFill>
                    <a:srgbClr val="FFFFFF"/>
                  </a:solidFill>
                </a14:hiddenFill>
              </a:ext>
            </a:extLst>
          </p:spPr>
        </p:pic>
      </p:grpSp>
      <p:sp>
        <p:nvSpPr>
          <p:cNvPr id="54" name="모서리가 둥근 직사각형 53"/>
          <p:cNvSpPr/>
          <p:nvPr/>
        </p:nvSpPr>
        <p:spPr>
          <a:xfrm>
            <a:off x="8255750" y="6055718"/>
            <a:ext cx="549680" cy="309984"/>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nvGrpSpPr>
          <p:cNvPr id="51" name="그룹 50"/>
          <p:cNvGrpSpPr/>
          <p:nvPr/>
        </p:nvGrpSpPr>
        <p:grpSpPr>
          <a:xfrm>
            <a:off x="8375006" y="6137649"/>
            <a:ext cx="517791" cy="579985"/>
            <a:chOff x="2016144" y="4665365"/>
            <a:chExt cx="867756" cy="971986"/>
          </a:xfrm>
        </p:grpSpPr>
        <p:sp>
          <p:nvSpPr>
            <p:cNvPr id="52" name="타원 51"/>
            <p:cNvSpPr/>
            <p:nvPr/>
          </p:nvSpPr>
          <p:spPr>
            <a:xfrm>
              <a:off x="2134236" y="4665365"/>
              <a:ext cx="338507" cy="338507"/>
            </a:xfrm>
            <a:prstGeom prst="ellipse">
              <a:avLst/>
            </a:prstGeom>
            <a:solidFill>
              <a:srgbClr val="FF0000">
                <a:alpha val="3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53" name="Picture 12" descr="손가락 아이콘 에 Selman Icons"/>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21184053">
              <a:off x="2016144" y="4769595"/>
              <a:ext cx="867756" cy="867756"/>
            </a:xfrm>
            <a:prstGeom prst="rect">
              <a:avLst/>
            </a:prstGeom>
            <a:noFill/>
            <a:extLst>
              <a:ext uri="{909E8E84-426E-40DD-AFC4-6F175D3DCCD1}">
                <a14:hiddenFill xmlns:a14="http://schemas.microsoft.com/office/drawing/2010/main">
                  <a:solidFill>
                    <a:srgbClr val="FFFFFF"/>
                  </a:solidFill>
                </a14:hiddenFill>
              </a:ext>
            </a:extLst>
          </p:spPr>
        </p:pic>
      </p:grpSp>
      <p:sp>
        <p:nvSpPr>
          <p:cNvPr id="55" name="직사각형 54"/>
          <p:cNvSpPr/>
          <p:nvPr/>
        </p:nvSpPr>
        <p:spPr>
          <a:xfrm>
            <a:off x="8954098" y="5484604"/>
            <a:ext cx="913346" cy="861774"/>
          </a:xfrm>
          <a:prstGeom prst="rect">
            <a:avLst/>
          </a:prstGeom>
        </p:spPr>
        <p:txBody>
          <a:bodyPr wrap="square">
            <a:spAutoFit/>
          </a:bodyPr>
          <a:lstStyle/>
          <a:p>
            <a:r>
              <a:rPr lang="en-US" altLang="ko-KR" sz="1000" dirty="0">
                <a:latin typeface="Arial" panose="020B0604020202020204" pitchFamily="34" charset="0"/>
                <a:cs typeface="Arial" panose="020B0604020202020204" pitchFamily="34" charset="0"/>
              </a:rPr>
              <a:t>showing popup in case of selecting ‘Save’ option</a:t>
            </a:r>
            <a:endParaRPr lang="ko-KR" altLang="en-US" sz="1000" dirty="0"/>
          </a:p>
        </p:txBody>
      </p:sp>
    </p:spTree>
    <p:extLst>
      <p:ext uri="{BB962C8B-B14F-4D97-AF65-F5344CB8AC3E}">
        <p14:creationId xmlns:p14="http://schemas.microsoft.com/office/powerpoint/2010/main" val="339914135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직사각형 8"/>
          <p:cNvSpPr/>
          <p:nvPr/>
        </p:nvSpPr>
        <p:spPr>
          <a:xfrm>
            <a:off x="9071" y="667660"/>
            <a:ext cx="9858828" cy="6044036"/>
          </a:xfrm>
          <a:prstGeom prst="rect">
            <a:avLst/>
          </a:prstGeom>
          <a:ln>
            <a:noFill/>
          </a:ln>
        </p:spPr>
        <p:txBody>
          <a:bodyPr wrap="square" anchor="t" anchorCtr="0">
            <a:noAutofit/>
          </a:bodyPr>
          <a:lstStyle/>
          <a:p>
            <a:pPr latinLnBrk="1">
              <a:lnSpc>
                <a:spcPct val="150000"/>
              </a:lnSpc>
            </a:pPr>
            <a:r>
              <a:rPr lang="en-US" altLang="ko-KR" sz="1200" b="1" dirty="0">
                <a:latin typeface="Arial" panose="020B0604020202020204" pitchFamily="34" charset="0"/>
                <a:cs typeface="Arial" panose="020B0604020202020204" pitchFamily="34" charset="0"/>
              </a:rPr>
              <a:t>Q: How to use search in Gallery?</a:t>
            </a:r>
          </a:p>
          <a:p>
            <a:pPr latinLnBrk="1">
              <a:lnSpc>
                <a:spcPct val="150000"/>
              </a:lnSpc>
            </a:pPr>
            <a:endParaRPr lang="en-US" altLang="ko-KR" sz="1200" dirty="0">
              <a:latin typeface="Arial" panose="020B0604020202020204" pitchFamily="34" charset="0"/>
              <a:cs typeface="Arial" panose="020B0604020202020204" pitchFamily="34" charset="0"/>
            </a:endParaRPr>
          </a:p>
          <a:p>
            <a:pPr latinLnBrk="1">
              <a:lnSpc>
                <a:spcPct val="150000"/>
              </a:lnSpc>
            </a:pPr>
            <a:r>
              <a:rPr lang="en-US" altLang="ko-KR" sz="1200" dirty="0">
                <a:latin typeface="Arial" panose="020B0604020202020204" pitchFamily="34" charset="0"/>
                <a:cs typeface="Arial" panose="020B0604020202020204" pitchFamily="34" charset="0"/>
              </a:rPr>
              <a:t>A: You can search with natural language by entering atmosphere of the photo or the phrase that describes the object, or you can choose suggested category with more specific and broad items on the screen from below search bar when entering a word.</a:t>
            </a:r>
          </a:p>
          <a:p>
            <a:pPr latinLnBrk="1">
              <a:lnSpc>
                <a:spcPct val="150000"/>
              </a:lnSpc>
            </a:pPr>
            <a:r>
              <a:rPr lang="en-US" altLang="ko-KR" sz="1200" dirty="0">
                <a:latin typeface="Arial" panose="020B0604020202020204" pitchFamily="34" charset="0"/>
                <a:cs typeface="Arial" panose="020B0604020202020204" pitchFamily="34" charset="0"/>
              </a:rPr>
              <a:t>It is expanded to the ‘People and Pets’ category, you can quickly search and find contents in the Gallery related to the described things.</a:t>
            </a:r>
          </a:p>
          <a:p>
            <a:pPr latinLnBrk="1">
              <a:lnSpc>
                <a:spcPct val="150000"/>
              </a:lnSpc>
            </a:pPr>
            <a:endParaRPr lang="en-US" altLang="ko-KR" sz="1200" dirty="0">
              <a:latin typeface="Arial" panose="020B0604020202020204" pitchFamily="34" charset="0"/>
              <a:cs typeface="Arial" panose="020B0604020202020204" pitchFamily="34" charset="0"/>
            </a:endParaRPr>
          </a:p>
          <a:p>
            <a:pPr latinLnBrk="1">
              <a:lnSpc>
                <a:spcPct val="150000"/>
              </a:lnSpc>
            </a:pPr>
            <a:r>
              <a:rPr lang="en-US" altLang="ko-KR" sz="1200" dirty="0">
                <a:latin typeface="Arial" panose="020B0604020202020204" pitchFamily="34" charset="0"/>
                <a:cs typeface="Arial" panose="020B0604020202020204" pitchFamily="34" charset="0"/>
              </a:rPr>
              <a:t>*Path : Gallery &gt; Search &gt; enter on the search bar with described words or select suggested/categorized item</a:t>
            </a:r>
          </a:p>
          <a:p>
            <a:pPr latinLnBrk="1">
              <a:lnSpc>
                <a:spcPct val="150000"/>
              </a:lnSpc>
            </a:pPr>
            <a:endParaRPr lang="en-US" altLang="ko-KR" sz="1200" dirty="0">
              <a:latin typeface="Arial" panose="020B0604020202020204" pitchFamily="34" charset="0"/>
              <a:cs typeface="Arial" panose="020B0604020202020204" pitchFamily="34" charset="0"/>
            </a:endParaRPr>
          </a:p>
          <a:p>
            <a:pPr latinLnBrk="1">
              <a:lnSpc>
                <a:spcPct val="150000"/>
              </a:lnSpc>
            </a:pPr>
            <a:endParaRPr lang="en-US" altLang="ko-KR" sz="1200" dirty="0">
              <a:latin typeface="Arial" panose="020B0604020202020204" pitchFamily="34" charset="0"/>
              <a:cs typeface="Arial" panose="020B0604020202020204" pitchFamily="34" charset="0"/>
            </a:endParaRPr>
          </a:p>
        </p:txBody>
      </p:sp>
      <p:sp>
        <p:nvSpPr>
          <p:cNvPr id="4" name="슬라이드 번호 개체 틀 3"/>
          <p:cNvSpPr>
            <a:spLocks noGrp="1"/>
          </p:cNvSpPr>
          <p:nvPr>
            <p:ph type="sldNum" sz="quarter" idx="11"/>
          </p:nvPr>
        </p:nvSpPr>
        <p:spPr/>
        <p:txBody>
          <a:bodyPr/>
          <a:lstStyle/>
          <a:p>
            <a:pPr>
              <a:defRPr/>
            </a:pPr>
            <a:fld id="{85C512E5-9A75-4191-873E-3C8C8CC18DB3}" type="slidenum">
              <a:rPr lang="en-US" altLang="ko-KR" smtClean="0"/>
              <a:pPr>
                <a:defRPr/>
              </a:pPr>
              <a:t>84</a:t>
            </a:fld>
            <a:endParaRPr lang="en-US" dirty="0"/>
          </a:p>
        </p:txBody>
      </p:sp>
      <p:sp>
        <p:nvSpPr>
          <p:cNvPr id="7" name="Title 1"/>
          <p:cNvSpPr>
            <a:spLocks noGrp="1"/>
          </p:cNvSpPr>
          <p:nvPr>
            <p:ph type="title" idx="4294967295"/>
          </p:nvPr>
        </p:nvSpPr>
        <p:spPr>
          <a:xfrm>
            <a:off x="1" y="1"/>
            <a:ext cx="8510154" cy="668867"/>
          </a:xfrm>
        </p:spPr>
        <p:txBody>
          <a:bodyPr vert="horz" lIns="91440" tIns="45720" rIns="91440" bIns="45720" rtlCol="0" anchor="ctr">
            <a:normAutofit/>
          </a:bodyPr>
          <a:lstStyle/>
          <a:p>
            <a:pPr algn="l"/>
            <a:r>
              <a:rPr lang="en-GB" altLang="ko-KR" sz="1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[Gallery]</a:t>
            </a:r>
            <a:br>
              <a:rPr lang="en-GB" altLang="ko-KR" sz="1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GB" altLang="ko-KR" sz="1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How to use search in Gallery</a:t>
            </a:r>
          </a:p>
        </p:txBody>
      </p:sp>
      <p:sp>
        <p:nvSpPr>
          <p:cNvPr id="6" name="직사각형 5"/>
          <p:cNvSpPr/>
          <p:nvPr/>
        </p:nvSpPr>
        <p:spPr>
          <a:xfrm>
            <a:off x="8209439" y="381789"/>
            <a:ext cx="1696561" cy="23589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000" b="1" dirty="0">
                <a:solidFill>
                  <a:schemeClr val="tx1"/>
                </a:solidFill>
              </a:rPr>
              <a:t>Updated at 2024.1.18</a:t>
            </a:r>
            <a:endParaRPr lang="ko-KR" altLang="en-US" sz="1000" b="1" dirty="0">
              <a:solidFill>
                <a:schemeClr val="tx1"/>
              </a:solidFill>
            </a:endParaRPr>
          </a:p>
        </p:txBody>
      </p:sp>
      <p:pic>
        <p:nvPicPr>
          <p:cNvPr id="8" name="그림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5669" y="2809875"/>
            <a:ext cx="1776046" cy="3848100"/>
          </a:xfrm>
          <a:prstGeom prst="rect">
            <a:avLst/>
          </a:prstGeom>
        </p:spPr>
      </p:pic>
      <p:pic>
        <p:nvPicPr>
          <p:cNvPr id="5" name="그림 4"/>
          <p:cNvPicPr>
            <a:picLocks noChangeAspect="1"/>
          </p:cNvPicPr>
          <p:nvPr/>
        </p:nvPicPr>
        <p:blipFill rotWithShape="1">
          <a:blip r:embed="rId4" cstate="print">
            <a:extLst>
              <a:ext uri="{28A0092B-C50C-407E-A947-70E740481C1C}">
                <a14:useLocalDpi xmlns:a14="http://schemas.microsoft.com/office/drawing/2010/main" val="0"/>
              </a:ext>
            </a:extLst>
          </a:blip>
          <a:srcRect b="56774"/>
          <a:stretch/>
        </p:blipFill>
        <p:spPr>
          <a:xfrm>
            <a:off x="2242789" y="4705037"/>
            <a:ext cx="2087965" cy="1955503"/>
          </a:xfrm>
          <a:prstGeom prst="rect">
            <a:avLst/>
          </a:prstGeom>
        </p:spPr>
      </p:pic>
      <p:pic>
        <p:nvPicPr>
          <p:cNvPr id="2" name="그림 1"/>
          <p:cNvPicPr>
            <a:picLocks noChangeAspect="1"/>
          </p:cNvPicPr>
          <p:nvPr/>
        </p:nvPicPr>
        <p:blipFill rotWithShape="1">
          <a:blip r:embed="rId5" cstate="print">
            <a:extLst>
              <a:ext uri="{28A0092B-C50C-407E-A947-70E740481C1C}">
                <a14:useLocalDpi xmlns:a14="http://schemas.microsoft.com/office/drawing/2010/main" val="0"/>
              </a:ext>
            </a:extLst>
          </a:blip>
          <a:srcRect b="54456"/>
          <a:stretch/>
        </p:blipFill>
        <p:spPr>
          <a:xfrm>
            <a:off x="5292968" y="2809875"/>
            <a:ext cx="1920515" cy="1895162"/>
          </a:xfrm>
          <a:prstGeom prst="rect">
            <a:avLst/>
          </a:prstGeom>
        </p:spPr>
      </p:pic>
      <p:pic>
        <p:nvPicPr>
          <p:cNvPr id="11" name="그림 10"/>
          <p:cNvPicPr>
            <a:picLocks noChangeAspect="1"/>
          </p:cNvPicPr>
          <p:nvPr/>
        </p:nvPicPr>
        <p:blipFill rotWithShape="1">
          <a:blip r:embed="rId6" cstate="print">
            <a:extLst>
              <a:ext uri="{28A0092B-C50C-407E-A947-70E740481C1C}">
                <a14:useLocalDpi xmlns:a14="http://schemas.microsoft.com/office/drawing/2010/main" val="0"/>
              </a:ext>
            </a:extLst>
          </a:blip>
          <a:srcRect b="57673"/>
          <a:stretch/>
        </p:blipFill>
        <p:spPr>
          <a:xfrm>
            <a:off x="2258524" y="2809875"/>
            <a:ext cx="1776046" cy="1628775"/>
          </a:xfrm>
          <a:prstGeom prst="rect">
            <a:avLst/>
          </a:prstGeom>
        </p:spPr>
      </p:pic>
      <p:sp>
        <p:nvSpPr>
          <p:cNvPr id="13" name="모서리가 둥근 직사각형 12"/>
          <p:cNvSpPr/>
          <p:nvPr/>
        </p:nvSpPr>
        <p:spPr>
          <a:xfrm>
            <a:off x="2398337" y="3043162"/>
            <a:ext cx="1456981" cy="225070"/>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7" name="모서리가 둥근 직사각형 16"/>
          <p:cNvSpPr/>
          <p:nvPr/>
        </p:nvSpPr>
        <p:spPr>
          <a:xfrm>
            <a:off x="1532534" y="3007376"/>
            <a:ext cx="267692" cy="269224"/>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nvGrpSpPr>
          <p:cNvPr id="18" name="그룹 17"/>
          <p:cNvGrpSpPr/>
          <p:nvPr/>
        </p:nvGrpSpPr>
        <p:grpSpPr>
          <a:xfrm>
            <a:off x="1505371" y="3057500"/>
            <a:ext cx="517791" cy="579985"/>
            <a:chOff x="2016144" y="4665365"/>
            <a:chExt cx="867756" cy="971986"/>
          </a:xfrm>
        </p:grpSpPr>
        <p:sp>
          <p:nvSpPr>
            <p:cNvPr id="19" name="타원 18"/>
            <p:cNvSpPr/>
            <p:nvPr/>
          </p:nvSpPr>
          <p:spPr>
            <a:xfrm>
              <a:off x="2134236" y="4665365"/>
              <a:ext cx="338507" cy="338507"/>
            </a:xfrm>
            <a:prstGeom prst="ellipse">
              <a:avLst/>
            </a:prstGeom>
            <a:solidFill>
              <a:srgbClr val="FF0000">
                <a:alpha val="3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20" name="Picture 12" descr="손가락 아이콘 에 Selman Icons"/>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21184053">
              <a:off x="2016144" y="4769595"/>
              <a:ext cx="867756" cy="867756"/>
            </a:xfrm>
            <a:prstGeom prst="rect">
              <a:avLst/>
            </a:prstGeom>
            <a:noFill/>
            <a:extLst>
              <a:ext uri="{909E8E84-426E-40DD-AFC4-6F175D3DCCD1}">
                <a14:hiddenFill xmlns:a14="http://schemas.microsoft.com/office/drawing/2010/main">
                  <a:solidFill>
                    <a:srgbClr val="FFFFFF"/>
                  </a:solidFill>
                </a14:hiddenFill>
              </a:ext>
            </a:extLst>
          </p:spPr>
        </p:pic>
      </p:grpSp>
      <p:sp>
        <p:nvSpPr>
          <p:cNvPr id="22" name="모서리가 둥근 직사각형 21"/>
          <p:cNvSpPr/>
          <p:nvPr/>
        </p:nvSpPr>
        <p:spPr>
          <a:xfrm>
            <a:off x="3139466" y="3488930"/>
            <a:ext cx="723654" cy="263919"/>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3" name="모서리가 둥근 직사각형 22"/>
          <p:cNvSpPr/>
          <p:nvPr/>
        </p:nvSpPr>
        <p:spPr>
          <a:xfrm>
            <a:off x="2242788" y="6179554"/>
            <a:ext cx="2097035" cy="192672"/>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24" name="그림 23"/>
          <p:cNvPicPr>
            <a:picLocks noChangeAspect="1"/>
          </p:cNvPicPr>
          <p:nvPr/>
        </p:nvPicPr>
        <p:blipFill rotWithShape="1">
          <a:blip r:embed="rId8" cstate="print">
            <a:extLst>
              <a:ext uri="{28A0092B-C50C-407E-A947-70E740481C1C}">
                <a14:useLocalDpi xmlns:a14="http://schemas.microsoft.com/office/drawing/2010/main" val="0"/>
              </a:ext>
            </a:extLst>
          </a:blip>
          <a:srcRect b="64444"/>
          <a:stretch/>
        </p:blipFill>
        <p:spPr>
          <a:xfrm>
            <a:off x="5292969" y="4904290"/>
            <a:ext cx="1920514" cy="1479507"/>
          </a:xfrm>
          <a:prstGeom prst="rect">
            <a:avLst/>
          </a:prstGeom>
        </p:spPr>
      </p:pic>
      <p:grpSp>
        <p:nvGrpSpPr>
          <p:cNvPr id="29" name="그룹 28"/>
          <p:cNvGrpSpPr/>
          <p:nvPr/>
        </p:nvGrpSpPr>
        <p:grpSpPr>
          <a:xfrm>
            <a:off x="3462203" y="3534619"/>
            <a:ext cx="517791" cy="579985"/>
            <a:chOff x="2016144" y="4665365"/>
            <a:chExt cx="867756" cy="971986"/>
          </a:xfrm>
        </p:grpSpPr>
        <p:sp>
          <p:nvSpPr>
            <p:cNvPr id="30" name="타원 29"/>
            <p:cNvSpPr/>
            <p:nvPr/>
          </p:nvSpPr>
          <p:spPr>
            <a:xfrm>
              <a:off x="2134236" y="4665365"/>
              <a:ext cx="338507" cy="338507"/>
            </a:xfrm>
            <a:prstGeom prst="ellipse">
              <a:avLst/>
            </a:prstGeom>
            <a:solidFill>
              <a:srgbClr val="FF0000">
                <a:alpha val="3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31" name="Picture 12" descr="손가락 아이콘 에 Selman Icons"/>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21184053">
              <a:off x="2016144" y="4769595"/>
              <a:ext cx="867756" cy="867756"/>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36" name="직선 화살표 연결선 35"/>
          <p:cNvCxnSpPr>
            <a:stCxn id="22" idx="3"/>
            <a:endCxn id="24" idx="1"/>
          </p:cNvCxnSpPr>
          <p:nvPr/>
        </p:nvCxnSpPr>
        <p:spPr>
          <a:xfrm>
            <a:off x="3863120" y="3620890"/>
            <a:ext cx="1429849" cy="2023154"/>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8" name="직선 화살표 연결선 37"/>
          <p:cNvCxnSpPr>
            <a:stCxn id="13" idx="3"/>
            <a:endCxn id="2" idx="1"/>
          </p:cNvCxnSpPr>
          <p:nvPr/>
        </p:nvCxnSpPr>
        <p:spPr>
          <a:xfrm>
            <a:off x="3855318" y="3155697"/>
            <a:ext cx="1437650" cy="601759"/>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 name="직사각형 2"/>
          <p:cNvSpPr/>
          <p:nvPr/>
        </p:nvSpPr>
        <p:spPr>
          <a:xfrm>
            <a:off x="3126827" y="6406661"/>
            <a:ext cx="1184940" cy="246221"/>
          </a:xfrm>
          <a:prstGeom prst="rect">
            <a:avLst/>
          </a:prstGeom>
        </p:spPr>
        <p:txBody>
          <a:bodyPr wrap="none">
            <a:spAutoFit/>
          </a:bodyPr>
          <a:lstStyle/>
          <a:p>
            <a:r>
              <a:rPr lang="en-US" altLang="ko-KR" sz="1000" dirty="0">
                <a:latin typeface="Arial" panose="020B0604020202020204" pitchFamily="34" charset="0"/>
                <a:cs typeface="Arial" panose="020B0604020202020204" pitchFamily="34" charset="0"/>
              </a:rPr>
              <a:t>categorized items</a:t>
            </a:r>
            <a:endParaRPr lang="ko-KR" altLang="en-US" sz="1000" dirty="0"/>
          </a:p>
        </p:txBody>
      </p:sp>
      <p:sp>
        <p:nvSpPr>
          <p:cNvPr id="25" name="직사각형 24"/>
          <p:cNvSpPr/>
          <p:nvPr/>
        </p:nvSpPr>
        <p:spPr>
          <a:xfrm>
            <a:off x="2360237" y="3777033"/>
            <a:ext cx="1112805" cy="246221"/>
          </a:xfrm>
          <a:prstGeom prst="rect">
            <a:avLst/>
          </a:prstGeom>
        </p:spPr>
        <p:txBody>
          <a:bodyPr wrap="none">
            <a:spAutoFit/>
          </a:bodyPr>
          <a:lstStyle/>
          <a:p>
            <a:r>
              <a:rPr lang="en-US" altLang="ko-KR" sz="1000" dirty="0">
                <a:latin typeface="Arial" panose="020B0604020202020204" pitchFamily="34" charset="0"/>
                <a:cs typeface="Arial" panose="020B0604020202020204" pitchFamily="34" charset="0"/>
              </a:rPr>
              <a:t>suggested items</a:t>
            </a:r>
            <a:endParaRPr lang="ko-KR" altLang="en-US" sz="1000" dirty="0"/>
          </a:p>
        </p:txBody>
      </p:sp>
    </p:spTree>
    <p:extLst>
      <p:ext uri="{BB962C8B-B14F-4D97-AF65-F5344CB8AC3E}">
        <p14:creationId xmlns:p14="http://schemas.microsoft.com/office/powerpoint/2010/main" val="20101538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직사각형 8"/>
          <p:cNvSpPr/>
          <p:nvPr/>
        </p:nvSpPr>
        <p:spPr>
          <a:xfrm>
            <a:off x="9071" y="667660"/>
            <a:ext cx="9858828" cy="6044036"/>
          </a:xfrm>
          <a:prstGeom prst="rect">
            <a:avLst/>
          </a:prstGeom>
          <a:ln>
            <a:noFill/>
          </a:ln>
        </p:spPr>
        <p:txBody>
          <a:bodyPr wrap="square" anchor="t" anchorCtr="0">
            <a:noAutofit/>
          </a:bodyPr>
          <a:lstStyle/>
          <a:p>
            <a:pPr latinLnBrk="1">
              <a:lnSpc>
                <a:spcPct val="150000"/>
              </a:lnSpc>
            </a:pPr>
            <a:r>
              <a:rPr lang="en-US" altLang="ko-KR" sz="1200" b="1" dirty="0">
                <a:latin typeface="Arial" panose="020B0604020202020204" pitchFamily="34" charset="0"/>
                <a:cs typeface="Arial" panose="020B0604020202020204" pitchFamily="34" charset="0"/>
              </a:rPr>
              <a:t>Q: How to use Smart capture?</a:t>
            </a:r>
          </a:p>
          <a:p>
            <a:pPr latinLnBrk="1">
              <a:lnSpc>
                <a:spcPct val="150000"/>
              </a:lnSpc>
            </a:pPr>
            <a:endParaRPr lang="en-US" altLang="ko-KR" sz="1200" dirty="0">
              <a:latin typeface="Arial" panose="020B0604020202020204" pitchFamily="34" charset="0"/>
              <a:cs typeface="Arial" panose="020B0604020202020204" pitchFamily="34" charset="0"/>
            </a:endParaRPr>
          </a:p>
          <a:p>
            <a:pPr latinLnBrk="1">
              <a:lnSpc>
                <a:spcPct val="150000"/>
              </a:lnSpc>
            </a:pPr>
            <a:r>
              <a:rPr lang="en-US" altLang="ko-KR" sz="1200" dirty="0">
                <a:latin typeface="Arial" panose="020B0604020202020204" pitchFamily="34" charset="0"/>
                <a:cs typeface="Arial" panose="020B0604020202020204" pitchFamily="34" charset="0"/>
              </a:rPr>
              <a:t>A: When you capture image, relevant recommended useful actions are provided. For coupon image, it provides add to Samsung Wallet function to register and save automatically so that you can keep and manage to use it later.</a:t>
            </a:r>
          </a:p>
          <a:p>
            <a:pPr latinLnBrk="1">
              <a:lnSpc>
                <a:spcPct val="150000"/>
              </a:lnSpc>
            </a:pPr>
            <a:r>
              <a:rPr lang="en-US" altLang="ko-KR" sz="1200" dirty="0">
                <a:latin typeface="Arial" panose="020B0604020202020204" pitchFamily="34" charset="0"/>
                <a:cs typeface="Arial" panose="020B0604020202020204" pitchFamily="34" charset="0"/>
              </a:rPr>
              <a:t>And captured image can be categorized based on its contents in the Album (coupon, schedule, boarding pass, shopping, place, etc.). The keyword information extracted when capturing is stored with screenshots to facilitate it in the Gallery.</a:t>
            </a:r>
          </a:p>
          <a:p>
            <a:pPr latinLnBrk="1">
              <a:lnSpc>
                <a:spcPct val="150000"/>
              </a:lnSpc>
            </a:pPr>
            <a:endParaRPr lang="en-US" altLang="ko-KR" sz="1200" dirty="0">
              <a:latin typeface="Arial" panose="020B0604020202020204" pitchFamily="34" charset="0"/>
              <a:cs typeface="Arial" panose="020B0604020202020204" pitchFamily="34" charset="0"/>
            </a:endParaRPr>
          </a:p>
        </p:txBody>
      </p:sp>
      <p:sp>
        <p:nvSpPr>
          <p:cNvPr id="4" name="슬라이드 번호 개체 틀 3"/>
          <p:cNvSpPr>
            <a:spLocks noGrp="1"/>
          </p:cNvSpPr>
          <p:nvPr>
            <p:ph type="sldNum" sz="quarter" idx="11"/>
          </p:nvPr>
        </p:nvSpPr>
        <p:spPr/>
        <p:txBody>
          <a:bodyPr/>
          <a:lstStyle/>
          <a:p>
            <a:pPr>
              <a:defRPr/>
            </a:pPr>
            <a:fld id="{85C512E5-9A75-4191-873E-3C8C8CC18DB3}" type="slidenum">
              <a:rPr lang="en-US" altLang="ko-KR" smtClean="0"/>
              <a:pPr>
                <a:defRPr/>
              </a:pPr>
              <a:t>85</a:t>
            </a:fld>
            <a:endParaRPr lang="en-US" dirty="0"/>
          </a:p>
        </p:txBody>
      </p:sp>
      <p:sp>
        <p:nvSpPr>
          <p:cNvPr id="7" name="Title 1"/>
          <p:cNvSpPr>
            <a:spLocks noGrp="1"/>
          </p:cNvSpPr>
          <p:nvPr>
            <p:ph type="title" idx="4294967295"/>
          </p:nvPr>
        </p:nvSpPr>
        <p:spPr>
          <a:xfrm>
            <a:off x="1" y="1"/>
            <a:ext cx="8510154" cy="668867"/>
          </a:xfrm>
        </p:spPr>
        <p:txBody>
          <a:bodyPr vert="horz" lIns="91440" tIns="45720" rIns="91440" bIns="45720" rtlCol="0" anchor="ctr">
            <a:normAutofit/>
          </a:bodyPr>
          <a:lstStyle/>
          <a:p>
            <a:pPr algn="l"/>
            <a:r>
              <a:rPr lang="en-GB" altLang="ko-KR" sz="1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[Gallery]</a:t>
            </a:r>
            <a:br>
              <a:rPr lang="en-GB" altLang="ko-KR" sz="1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GB" altLang="ko-KR" sz="1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How to use Smart capture?</a:t>
            </a:r>
          </a:p>
        </p:txBody>
      </p:sp>
      <p:sp>
        <p:nvSpPr>
          <p:cNvPr id="6" name="직사각형 5"/>
          <p:cNvSpPr/>
          <p:nvPr/>
        </p:nvSpPr>
        <p:spPr>
          <a:xfrm>
            <a:off x="8209439" y="381789"/>
            <a:ext cx="1696561" cy="23589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000" b="1" dirty="0">
                <a:solidFill>
                  <a:schemeClr val="tx1"/>
                </a:solidFill>
              </a:rPr>
              <a:t>Updated at 2024.1.18</a:t>
            </a:r>
            <a:endParaRPr lang="ko-KR" altLang="en-US" sz="1000" b="1" dirty="0">
              <a:solidFill>
                <a:schemeClr val="tx1"/>
              </a:solidFill>
            </a:endParaRPr>
          </a:p>
        </p:txBody>
      </p:sp>
      <p:pic>
        <p:nvPicPr>
          <p:cNvPr id="3" name="그림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1079" y="2676525"/>
            <a:ext cx="1597015" cy="3460198"/>
          </a:xfrm>
          <a:prstGeom prst="rect">
            <a:avLst/>
          </a:prstGeom>
        </p:spPr>
      </p:pic>
      <p:pic>
        <p:nvPicPr>
          <p:cNvPr id="10" name="그림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97680" y="2676525"/>
            <a:ext cx="1597015" cy="3460198"/>
          </a:xfrm>
          <a:prstGeom prst="rect">
            <a:avLst/>
          </a:prstGeom>
        </p:spPr>
      </p:pic>
      <p:sp>
        <p:nvSpPr>
          <p:cNvPr id="13" name="모서리가 둥근 직사각형 12"/>
          <p:cNvSpPr/>
          <p:nvPr/>
        </p:nvSpPr>
        <p:spPr>
          <a:xfrm>
            <a:off x="956895" y="5402201"/>
            <a:ext cx="1037115" cy="312799"/>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14" name="그림 13"/>
          <p:cNvPicPr>
            <a:picLocks noChangeAspect="1"/>
          </p:cNvPicPr>
          <p:nvPr/>
        </p:nvPicPr>
        <p:blipFill rotWithShape="1">
          <a:blip r:embed="rId5" cstate="print">
            <a:extLst>
              <a:ext uri="{28A0092B-C50C-407E-A947-70E740481C1C}">
                <a14:useLocalDpi xmlns:a14="http://schemas.microsoft.com/office/drawing/2010/main" val="0"/>
              </a:ext>
            </a:extLst>
          </a:blip>
          <a:srcRect t="76360" b="11835"/>
          <a:stretch/>
        </p:blipFill>
        <p:spPr>
          <a:xfrm>
            <a:off x="1538997" y="6208330"/>
            <a:ext cx="2279215" cy="582995"/>
          </a:xfrm>
          <a:prstGeom prst="rect">
            <a:avLst/>
          </a:prstGeom>
        </p:spPr>
      </p:pic>
      <p:sp>
        <p:nvSpPr>
          <p:cNvPr id="15" name="모서리가 둥근 직사각형 14"/>
          <p:cNvSpPr/>
          <p:nvPr/>
        </p:nvSpPr>
        <p:spPr>
          <a:xfrm>
            <a:off x="1538997" y="6395725"/>
            <a:ext cx="2279215" cy="311273"/>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 name="직사각형 15"/>
          <p:cNvSpPr/>
          <p:nvPr/>
        </p:nvSpPr>
        <p:spPr>
          <a:xfrm>
            <a:off x="3827282" y="6428250"/>
            <a:ext cx="1814920" cy="246221"/>
          </a:xfrm>
          <a:prstGeom prst="rect">
            <a:avLst/>
          </a:prstGeom>
        </p:spPr>
        <p:txBody>
          <a:bodyPr wrap="none">
            <a:spAutoFit/>
          </a:bodyPr>
          <a:lstStyle/>
          <a:p>
            <a:r>
              <a:rPr lang="en-US" altLang="ko-KR" sz="1000" dirty="0">
                <a:latin typeface="Arial" panose="020B0604020202020204" pitchFamily="34" charset="0"/>
                <a:cs typeface="Arial" panose="020B0604020202020204" pitchFamily="34" charset="0"/>
              </a:rPr>
              <a:t>recommended useful actions</a:t>
            </a:r>
            <a:endParaRPr lang="ko-KR" altLang="en-US" sz="1000" dirty="0"/>
          </a:p>
        </p:txBody>
      </p:sp>
      <p:sp>
        <p:nvSpPr>
          <p:cNvPr id="17" name="오른쪽 화살표 16"/>
          <p:cNvSpPr/>
          <p:nvPr/>
        </p:nvSpPr>
        <p:spPr>
          <a:xfrm>
            <a:off x="2454579" y="3980864"/>
            <a:ext cx="351451" cy="829261"/>
          </a:xfrm>
          <a:prstGeom prst="rightArrow">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8" name="직사각형 17"/>
          <p:cNvSpPr/>
          <p:nvPr/>
        </p:nvSpPr>
        <p:spPr>
          <a:xfrm>
            <a:off x="1050637" y="2425606"/>
            <a:ext cx="829073" cy="246221"/>
          </a:xfrm>
          <a:prstGeom prst="rect">
            <a:avLst/>
          </a:prstGeom>
        </p:spPr>
        <p:txBody>
          <a:bodyPr wrap="none">
            <a:spAutoFit/>
          </a:bodyPr>
          <a:lstStyle/>
          <a:p>
            <a:r>
              <a:rPr lang="en-US" altLang="ko-KR" sz="1000" dirty="0">
                <a:latin typeface="Arial" panose="020B0604020202020204" pitchFamily="34" charset="0"/>
                <a:cs typeface="Arial" panose="020B0604020202020204" pitchFamily="34" charset="0"/>
              </a:rPr>
              <a:t>Screenshot</a:t>
            </a:r>
            <a:endParaRPr lang="ko-KR" altLang="en-US" sz="1000" dirty="0"/>
          </a:p>
        </p:txBody>
      </p:sp>
      <p:sp>
        <p:nvSpPr>
          <p:cNvPr id="19" name="직사각형 18"/>
          <p:cNvSpPr/>
          <p:nvPr/>
        </p:nvSpPr>
        <p:spPr>
          <a:xfrm>
            <a:off x="3131831" y="2425606"/>
            <a:ext cx="1114408" cy="246221"/>
          </a:xfrm>
          <a:prstGeom prst="rect">
            <a:avLst/>
          </a:prstGeom>
        </p:spPr>
        <p:txBody>
          <a:bodyPr wrap="none">
            <a:spAutoFit/>
          </a:bodyPr>
          <a:lstStyle/>
          <a:p>
            <a:r>
              <a:rPr lang="en-US" altLang="ko-KR" sz="1000" dirty="0">
                <a:latin typeface="Arial" panose="020B0604020202020204" pitchFamily="34" charset="0"/>
                <a:cs typeface="Arial" panose="020B0604020202020204" pitchFamily="34" charset="0"/>
              </a:rPr>
              <a:t>Samsung Wallet</a:t>
            </a:r>
            <a:endParaRPr lang="ko-KR" altLang="en-US" sz="1000" dirty="0"/>
          </a:p>
        </p:txBody>
      </p:sp>
      <p:sp>
        <p:nvSpPr>
          <p:cNvPr id="20" name="모서리가 둥근 직사각형 19"/>
          <p:cNvSpPr/>
          <p:nvPr/>
        </p:nvSpPr>
        <p:spPr>
          <a:xfrm>
            <a:off x="2029720" y="5402201"/>
            <a:ext cx="343770" cy="312799"/>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cxnSp>
        <p:nvCxnSpPr>
          <p:cNvPr id="22" name="직선 화살표 연결선 21"/>
          <p:cNvCxnSpPr>
            <a:stCxn id="13" idx="0"/>
            <a:endCxn id="10" idx="1"/>
          </p:cNvCxnSpPr>
          <p:nvPr/>
        </p:nvCxnSpPr>
        <p:spPr>
          <a:xfrm flipV="1">
            <a:off x="1475453" y="4406624"/>
            <a:ext cx="1422227" cy="995577"/>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3" name="직사각형 22"/>
          <p:cNvSpPr/>
          <p:nvPr/>
        </p:nvSpPr>
        <p:spPr>
          <a:xfrm>
            <a:off x="2342855" y="5361407"/>
            <a:ext cx="659272" cy="400110"/>
          </a:xfrm>
          <a:prstGeom prst="rect">
            <a:avLst/>
          </a:prstGeom>
        </p:spPr>
        <p:txBody>
          <a:bodyPr wrap="square">
            <a:spAutoFit/>
          </a:bodyPr>
          <a:lstStyle/>
          <a:p>
            <a:r>
              <a:rPr lang="en-US" altLang="ko-KR" sz="1000" dirty="0">
                <a:latin typeface="Arial" panose="020B0604020202020204" pitchFamily="34" charset="0"/>
                <a:cs typeface="Arial" panose="020B0604020202020204" pitchFamily="34" charset="0"/>
              </a:rPr>
              <a:t>highlight texts</a:t>
            </a:r>
            <a:endParaRPr lang="ko-KR" altLang="en-US" sz="1000" dirty="0"/>
          </a:p>
        </p:txBody>
      </p:sp>
      <p:pic>
        <p:nvPicPr>
          <p:cNvPr id="26" name="그림 25"/>
          <p:cNvPicPr>
            <a:picLocks noChangeAspect="1"/>
          </p:cNvPicPr>
          <p:nvPr/>
        </p:nvPicPr>
        <p:blipFill>
          <a:blip r:embed="rId6"/>
          <a:stretch>
            <a:fillRect/>
          </a:stretch>
        </p:blipFill>
        <p:spPr>
          <a:xfrm>
            <a:off x="5530673" y="2671827"/>
            <a:ext cx="1641651" cy="3514208"/>
          </a:xfrm>
          <a:prstGeom prst="rect">
            <a:avLst/>
          </a:prstGeom>
        </p:spPr>
      </p:pic>
      <p:sp>
        <p:nvSpPr>
          <p:cNvPr id="25" name="모서리가 둥근 직사각형 24"/>
          <p:cNvSpPr/>
          <p:nvPr/>
        </p:nvSpPr>
        <p:spPr>
          <a:xfrm>
            <a:off x="5547982" y="3108763"/>
            <a:ext cx="1597015" cy="244038"/>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1" name="직사각형 8"/>
          <p:cNvSpPr/>
          <p:nvPr/>
        </p:nvSpPr>
        <p:spPr>
          <a:xfrm>
            <a:off x="5743574" y="6250483"/>
            <a:ext cx="3657601" cy="553998"/>
          </a:xfrm>
          <a:prstGeom prst="rect">
            <a:avLst/>
          </a:prstGeom>
          <a:ln>
            <a:noFill/>
          </a:ln>
        </p:spPr>
        <p:txBody>
          <a:bodyPr wrap="square">
            <a:spAutoFit/>
          </a:bodyPr>
          <a:lstStyle/>
          <a:p>
            <a:pPr>
              <a:lnSpc>
                <a:spcPct val="150000"/>
              </a:lnSpc>
            </a:pPr>
            <a:r>
              <a:rPr lang="en-US" altLang="ko-KR" sz="1000" b="1" u="sng" dirty="0">
                <a:solidFill>
                  <a:srgbClr val="0000FF"/>
                </a:solidFill>
                <a:latin typeface="+mn-ea"/>
              </a:rPr>
              <a:t>※ Some of specific option or availability may vary by model code, region or country, carrier and SW version</a:t>
            </a:r>
            <a:endParaRPr lang="ko-KR" altLang="en-US" sz="1000" b="1" u="sng" dirty="0">
              <a:solidFill>
                <a:srgbClr val="0000FF"/>
              </a:solidFill>
              <a:latin typeface="+mn-ea"/>
            </a:endParaRPr>
          </a:p>
        </p:txBody>
      </p:sp>
    </p:spTree>
    <p:extLst>
      <p:ext uri="{BB962C8B-B14F-4D97-AF65-F5344CB8AC3E}">
        <p14:creationId xmlns:p14="http://schemas.microsoft.com/office/powerpoint/2010/main" val="330591685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직사각형 8"/>
          <p:cNvSpPr/>
          <p:nvPr/>
        </p:nvSpPr>
        <p:spPr>
          <a:xfrm>
            <a:off x="9071" y="667660"/>
            <a:ext cx="9858828" cy="6044036"/>
          </a:xfrm>
          <a:prstGeom prst="rect">
            <a:avLst/>
          </a:prstGeom>
          <a:ln>
            <a:noFill/>
          </a:ln>
        </p:spPr>
        <p:txBody>
          <a:bodyPr wrap="square" anchor="t" anchorCtr="0">
            <a:noAutofit/>
          </a:bodyPr>
          <a:lstStyle/>
          <a:p>
            <a:pPr latinLnBrk="1">
              <a:lnSpc>
                <a:spcPct val="150000"/>
              </a:lnSpc>
            </a:pPr>
            <a:r>
              <a:rPr lang="en-US" altLang="ko-KR" sz="1200" b="1" dirty="0">
                <a:latin typeface="Arial" panose="020B0604020202020204" pitchFamily="34" charset="0"/>
                <a:cs typeface="Arial" panose="020B0604020202020204" pitchFamily="34" charset="0"/>
              </a:rPr>
              <a:t>Q: How to use Edit Suggestion?</a:t>
            </a:r>
          </a:p>
          <a:p>
            <a:pPr latinLnBrk="1">
              <a:lnSpc>
                <a:spcPct val="150000"/>
              </a:lnSpc>
            </a:pPr>
            <a:endParaRPr lang="en-US" altLang="ko-KR" sz="1200" dirty="0">
              <a:latin typeface="Arial" panose="020B0604020202020204" pitchFamily="34" charset="0"/>
              <a:cs typeface="Arial" panose="020B0604020202020204" pitchFamily="34" charset="0"/>
            </a:endParaRPr>
          </a:p>
          <a:p>
            <a:pPr latinLnBrk="1">
              <a:lnSpc>
                <a:spcPct val="150000"/>
              </a:lnSpc>
            </a:pPr>
            <a:r>
              <a:rPr lang="en-US" altLang="ko-KR" sz="1200" dirty="0">
                <a:latin typeface="Arial" panose="020B0604020202020204" pitchFamily="34" charset="0"/>
                <a:cs typeface="Arial" panose="020B0604020202020204" pitchFamily="34" charset="0"/>
              </a:rPr>
              <a:t>A: It provides suggested and applicable edit option for photos in Gallery app. You can select and tab to apply the edit effect on the screen of the photo. Suggested options may vary based on photo contents. And some features(Long exposure, 24hr time-lapse, Highlights) will be shown when the phone is charging after a certain period of time since taking a photo.</a:t>
            </a:r>
          </a:p>
          <a:p>
            <a:pPr latinLnBrk="1">
              <a:lnSpc>
                <a:spcPct val="150000"/>
              </a:lnSpc>
            </a:pPr>
            <a:endParaRPr lang="en-US" altLang="ko-KR" sz="600" dirty="0">
              <a:latin typeface="Arial" panose="020B0604020202020204" pitchFamily="34" charset="0"/>
              <a:cs typeface="Arial" panose="020B0604020202020204" pitchFamily="34" charset="0"/>
            </a:endParaRPr>
          </a:p>
          <a:p>
            <a:pPr latinLnBrk="1">
              <a:lnSpc>
                <a:spcPct val="150000"/>
              </a:lnSpc>
            </a:pPr>
            <a:r>
              <a:rPr lang="en-US" altLang="ko-KR" sz="1200" dirty="0">
                <a:latin typeface="Arial" panose="020B0604020202020204" pitchFamily="34" charset="0"/>
                <a:cs typeface="Arial" panose="020B0604020202020204" pitchFamily="34" charset="0"/>
              </a:rPr>
              <a:t>*Path : Gallery app &gt; select a photo &gt; tab ‘Details’ icon or swipe up to see Details &gt; select the edit option</a:t>
            </a:r>
          </a:p>
          <a:p>
            <a:pPr latinLnBrk="1">
              <a:lnSpc>
                <a:spcPct val="150000"/>
              </a:lnSpc>
            </a:pPr>
            <a:r>
              <a:rPr lang="en-US" altLang="ko-KR" sz="1200" dirty="0">
                <a:latin typeface="Arial" panose="020B0604020202020204" pitchFamily="34" charset="0"/>
                <a:cs typeface="Arial" panose="020B0604020202020204" pitchFamily="34" charset="0"/>
              </a:rPr>
              <a:t> - Options : Portrait effect, Erase reflections/shadows, Remove </a:t>
            </a:r>
            <a:r>
              <a:rPr lang="en-US" altLang="ko-KR" sz="1200" dirty="0" err="1">
                <a:latin typeface="Arial" panose="020B0604020202020204" pitchFamily="34" charset="0"/>
                <a:cs typeface="Arial" panose="020B0604020202020204" pitchFamily="34" charset="0"/>
              </a:rPr>
              <a:t>moire</a:t>
            </a:r>
            <a:r>
              <a:rPr lang="en-US" altLang="ko-KR" sz="1200" dirty="0">
                <a:latin typeface="Arial" panose="020B0604020202020204" pitchFamily="34" charset="0"/>
                <a:cs typeface="Arial" panose="020B0604020202020204" pitchFamily="34" charset="0"/>
              </a:rPr>
              <a:t>, Background blur, Long exposure, Remaster, Colorize, Highlights, Super slow-</a:t>
            </a:r>
            <a:r>
              <a:rPr lang="en-US" altLang="ko-KR" sz="1200" dirty="0" err="1">
                <a:latin typeface="Arial" panose="020B0604020202020204" pitchFamily="34" charset="0"/>
                <a:cs typeface="Arial" panose="020B0604020202020204" pitchFamily="34" charset="0"/>
              </a:rPr>
              <a:t>mo</a:t>
            </a:r>
            <a:r>
              <a:rPr lang="en-US" altLang="ko-KR" sz="1200" dirty="0">
                <a:latin typeface="Arial" panose="020B0604020202020204" pitchFamily="34" charset="0"/>
                <a:cs typeface="Arial" panose="020B0604020202020204" pitchFamily="34" charset="0"/>
              </a:rPr>
              <a:t>, Star trails, 24hr time-lapse</a:t>
            </a:r>
          </a:p>
          <a:p>
            <a:pPr latinLnBrk="1">
              <a:lnSpc>
                <a:spcPct val="150000"/>
              </a:lnSpc>
            </a:pPr>
            <a:endParaRPr lang="en-US" altLang="ko-KR" sz="1200" dirty="0">
              <a:latin typeface="Arial" panose="020B0604020202020204" pitchFamily="34" charset="0"/>
              <a:cs typeface="Arial" panose="020B0604020202020204" pitchFamily="34" charset="0"/>
            </a:endParaRPr>
          </a:p>
          <a:p>
            <a:pPr latinLnBrk="1">
              <a:lnSpc>
                <a:spcPct val="150000"/>
              </a:lnSpc>
            </a:pPr>
            <a:endParaRPr lang="en-US" altLang="ko-KR" sz="1200" dirty="0">
              <a:latin typeface="Arial" panose="020B0604020202020204" pitchFamily="34" charset="0"/>
              <a:cs typeface="Arial" panose="020B0604020202020204" pitchFamily="34" charset="0"/>
            </a:endParaRPr>
          </a:p>
        </p:txBody>
      </p:sp>
      <p:sp>
        <p:nvSpPr>
          <p:cNvPr id="4" name="슬라이드 번호 개체 틀 3"/>
          <p:cNvSpPr>
            <a:spLocks noGrp="1"/>
          </p:cNvSpPr>
          <p:nvPr>
            <p:ph type="sldNum" sz="quarter" idx="11"/>
          </p:nvPr>
        </p:nvSpPr>
        <p:spPr/>
        <p:txBody>
          <a:bodyPr/>
          <a:lstStyle/>
          <a:p>
            <a:pPr>
              <a:defRPr/>
            </a:pPr>
            <a:fld id="{85C512E5-9A75-4191-873E-3C8C8CC18DB3}" type="slidenum">
              <a:rPr lang="en-US" altLang="ko-KR" smtClean="0"/>
              <a:pPr>
                <a:defRPr/>
              </a:pPr>
              <a:t>86</a:t>
            </a:fld>
            <a:endParaRPr lang="en-US" dirty="0"/>
          </a:p>
        </p:txBody>
      </p:sp>
      <p:sp>
        <p:nvSpPr>
          <p:cNvPr id="7" name="Title 1"/>
          <p:cNvSpPr>
            <a:spLocks noGrp="1"/>
          </p:cNvSpPr>
          <p:nvPr>
            <p:ph type="title" idx="4294967295"/>
          </p:nvPr>
        </p:nvSpPr>
        <p:spPr>
          <a:xfrm>
            <a:off x="1" y="1"/>
            <a:ext cx="8510154" cy="668867"/>
          </a:xfrm>
        </p:spPr>
        <p:txBody>
          <a:bodyPr vert="horz" lIns="91440" tIns="45720" rIns="91440" bIns="45720" rtlCol="0" anchor="ctr">
            <a:normAutofit/>
          </a:bodyPr>
          <a:lstStyle/>
          <a:p>
            <a:pPr algn="l"/>
            <a:r>
              <a:rPr lang="en-GB" altLang="ko-KR" sz="1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[Gallery]</a:t>
            </a:r>
            <a:br>
              <a:rPr lang="en-GB" altLang="ko-KR" sz="1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altLang="ko-KR" sz="1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How to use Edit Suggestion?</a:t>
            </a:r>
            <a:endParaRPr lang="en-GB" altLang="ko-KR" sz="1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6" name="직사각형 5"/>
          <p:cNvSpPr/>
          <p:nvPr/>
        </p:nvSpPr>
        <p:spPr>
          <a:xfrm>
            <a:off x="8209439" y="381789"/>
            <a:ext cx="1696561" cy="23589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000" b="1" dirty="0">
                <a:solidFill>
                  <a:schemeClr val="tx1"/>
                </a:solidFill>
              </a:rPr>
              <a:t>Updated at 2024.1.18</a:t>
            </a:r>
            <a:endParaRPr lang="ko-KR" altLang="en-US" sz="1000" b="1" dirty="0">
              <a:solidFill>
                <a:schemeClr val="tx1"/>
              </a:solidFill>
            </a:endParaRPr>
          </a:p>
        </p:txBody>
      </p:sp>
      <p:pic>
        <p:nvPicPr>
          <p:cNvPr id="18" name="그림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50248" y="2846958"/>
            <a:ext cx="1639766" cy="3552825"/>
          </a:xfrm>
          <a:prstGeom prst="rect">
            <a:avLst/>
          </a:prstGeom>
        </p:spPr>
      </p:pic>
      <p:pic>
        <p:nvPicPr>
          <p:cNvPr id="19" name="그림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69673" y="2846958"/>
            <a:ext cx="1639766" cy="3552825"/>
          </a:xfrm>
          <a:prstGeom prst="rect">
            <a:avLst/>
          </a:prstGeom>
        </p:spPr>
      </p:pic>
      <p:sp>
        <p:nvSpPr>
          <p:cNvPr id="10" name="모서리가 둥근 직사각형 9"/>
          <p:cNvSpPr/>
          <p:nvPr/>
        </p:nvSpPr>
        <p:spPr>
          <a:xfrm>
            <a:off x="4219625" y="5942557"/>
            <a:ext cx="293381" cy="263919"/>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nvGrpSpPr>
          <p:cNvPr id="11" name="그룹 10"/>
          <p:cNvGrpSpPr/>
          <p:nvPr/>
        </p:nvGrpSpPr>
        <p:grpSpPr>
          <a:xfrm>
            <a:off x="4190842" y="5975473"/>
            <a:ext cx="517791" cy="579985"/>
            <a:chOff x="2016144" y="4665365"/>
            <a:chExt cx="867756" cy="971986"/>
          </a:xfrm>
        </p:grpSpPr>
        <p:sp>
          <p:nvSpPr>
            <p:cNvPr id="12" name="타원 11"/>
            <p:cNvSpPr/>
            <p:nvPr/>
          </p:nvSpPr>
          <p:spPr>
            <a:xfrm>
              <a:off x="2134236" y="4665365"/>
              <a:ext cx="338507" cy="338507"/>
            </a:xfrm>
            <a:prstGeom prst="ellipse">
              <a:avLst/>
            </a:prstGeom>
            <a:solidFill>
              <a:srgbClr val="FF0000">
                <a:alpha val="3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13" name="Picture 12" descr="손가락 아이콘 에 Selman Icon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1184053">
              <a:off x="2016144" y="4769595"/>
              <a:ext cx="867756" cy="867756"/>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위쪽 화살표 4"/>
          <p:cNvSpPr/>
          <p:nvPr/>
        </p:nvSpPr>
        <p:spPr>
          <a:xfrm>
            <a:off x="4789614" y="5034706"/>
            <a:ext cx="266700" cy="571500"/>
          </a:xfrm>
          <a:prstGeom prst="up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4" name="직사각형 13"/>
          <p:cNvSpPr/>
          <p:nvPr/>
        </p:nvSpPr>
        <p:spPr>
          <a:xfrm>
            <a:off x="5190012" y="5563666"/>
            <a:ext cx="1379661" cy="553998"/>
          </a:xfrm>
          <a:prstGeom prst="rect">
            <a:avLst/>
          </a:prstGeom>
        </p:spPr>
        <p:txBody>
          <a:bodyPr wrap="square">
            <a:spAutoFit/>
          </a:bodyPr>
          <a:lstStyle/>
          <a:p>
            <a:r>
              <a:rPr lang="en-US" altLang="ko-KR" sz="1000" dirty="0">
                <a:latin typeface="Arial" panose="020B0604020202020204" pitchFamily="34" charset="0"/>
                <a:cs typeface="Arial" panose="020B0604020202020204" pitchFamily="34" charset="0"/>
              </a:rPr>
              <a:t>tab ‘Details’ or swipe up to see Details of the photo</a:t>
            </a:r>
            <a:endParaRPr lang="ko-KR" altLang="en-US" sz="1000" dirty="0"/>
          </a:p>
        </p:txBody>
      </p:sp>
      <p:sp>
        <p:nvSpPr>
          <p:cNvPr id="15" name="모서리가 둥근 직사각형 14"/>
          <p:cNvSpPr/>
          <p:nvPr/>
        </p:nvSpPr>
        <p:spPr>
          <a:xfrm>
            <a:off x="6577269" y="4211983"/>
            <a:ext cx="1561368" cy="263919"/>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cxnSp>
        <p:nvCxnSpPr>
          <p:cNvPr id="21" name="직선 화살표 연결선 20"/>
          <p:cNvCxnSpPr>
            <a:stCxn id="14" idx="1"/>
            <a:endCxn id="10" idx="3"/>
          </p:cNvCxnSpPr>
          <p:nvPr/>
        </p:nvCxnSpPr>
        <p:spPr>
          <a:xfrm flipH="1">
            <a:off x="4513006" y="5840665"/>
            <a:ext cx="677006" cy="233852"/>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직선 화살표 연결선 21"/>
          <p:cNvCxnSpPr>
            <a:stCxn id="14" idx="1"/>
            <a:endCxn id="5" idx="2"/>
          </p:cNvCxnSpPr>
          <p:nvPr/>
        </p:nvCxnSpPr>
        <p:spPr>
          <a:xfrm flipH="1" flipV="1">
            <a:off x="4922964" y="5606206"/>
            <a:ext cx="267048" cy="234459"/>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 name="직사각형 8"/>
          <p:cNvSpPr/>
          <p:nvPr/>
        </p:nvSpPr>
        <p:spPr>
          <a:xfrm>
            <a:off x="32167" y="6555458"/>
            <a:ext cx="6904121" cy="323165"/>
          </a:xfrm>
          <a:prstGeom prst="rect">
            <a:avLst/>
          </a:prstGeom>
          <a:ln>
            <a:noFill/>
          </a:ln>
        </p:spPr>
        <p:txBody>
          <a:bodyPr wrap="square">
            <a:spAutoFit/>
          </a:bodyPr>
          <a:lstStyle/>
          <a:p>
            <a:pPr>
              <a:lnSpc>
                <a:spcPct val="150000"/>
              </a:lnSpc>
            </a:pPr>
            <a:r>
              <a:rPr lang="en-US" altLang="ko-KR" sz="1000" b="1" u="sng" dirty="0">
                <a:solidFill>
                  <a:srgbClr val="0000FF"/>
                </a:solidFill>
                <a:latin typeface="+mn-ea"/>
              </a:rPr>
              <a:t>※ Some of specific option or availability may vary by model code, region or country, carrier and SW version</a:t>
            </a:r>
            <a:endParaRPr lang="ko-KR" altLang="en-US" sz="1000" b="1" u="sng" dirty="0">
              <a:solidFill>
                <a:srgbClr val="0000FF"/>
              </a:solidFill>
              <a:latin typeface="+mn-ea"/>
            </a:endParaRPr>
          </a:p>
        </p:txBody>
      </p:sp>
    </p:spTree>
    <p:extLst>
      <p:ext uri="{BB962C8B-B14F-4D97-AF65-F5344CB8AC3E}">
        <p14:creationId xmlns:p14="http://schemas.microsoft.com/office/powerpoint/2010/main" val="324026690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직사각형 8"/>
          <p:cNvSpPr/>
          <p:nvPr/>
        </p:nvSpPr>
        <p:spPr>
          <a:xfrm>
            <a:off x="9071" y="667660"/>
            <a:ext cx="9858828" cy="6044036"/>
          </a:xfrm>
          <a:prstGeom prst="rect">
            <a:avLst/>
          </a:prstGeom>
          <a:ln>
            <a:noFill/>
          </a:ln>
        </p:spPr>
        <p:txBody>
          <a:bodyPr wrap="square" anchor="t" anchorCtr="0">
            <a:noAutofit/>
          </a:bodyPr>
          <a:lstStyle/>
          <a:p>
            <a:pPr latinLnBrk="1">
              <a:lnSpc>
                <a:spcPct val="150000"/>
              </a:lnSpc>
            </a:pPr>
            <a:r>
              <a:rPr lang="en-US" altLang="ko-KR" sz="1200" b="1" dirty="0">
                <a:latin typeface="Arial" panose="020B0604020202020204" pitchFamily="34" charset="0"/>
                <a:cs typeface="Arial" panose="020B0604020202020204" pitchFamily="34" charset="0"/>
              </a:rPr>
              <a:t>Q: How to use Circle to Search with Google?</a:t>
            </a:r>
          </a:p>
          <a:p>
            <a:pPr latinLnBrk="1">
              <a:lnSpc>
                <a:spcPct val="150000"/>
              </a:lnSpc>
            </a:pPr>
            <a:endParaRPr lang="en-US" altLang="ko-KR" sz="600" dirty="0">
              <a:latin typeface="Arial" panose="020B0604020202020204" pitchFamily="34" charset="0"/>
              <a:cs typeface="Arial" panose="020B0604020202020204" pitchFamily="34" charset="0"/>
            </a:endParaRPr>
          </a:p>
          <a:p>
            <a:pPr latinLnBrk="1">
              <a:lnSpc>
                <a:spcPct val="150000"/>
              </a:lnSpc>
            </a:pPr>
            <a:r>
              <a:rPr lang="en-US" altLang="ko-KR" sz="1200" dirty="0">
                <a:latin typeface="Arial" panose="020B0604020202020204" pitchFamily="34" charset="0"/>
                <a:cs typeface="Arial" panose="020B0604020202020204" pitchFamily="34" charset="0"/>
              </a:rPr>
              <a:t>A: You can search what you see by tapping, scribbling or drawing circle any areas on the screen and get further information for the images or text about it. When you tap or scribble the text, it automatically provides search result and you can adjust selected range, and also you can select ‘Copy’ or ‘Translate’ for further action.</a:t>
            </a:r>
          </a:p>
          <a:p>
            <a:pPr latinLnBrk="1">
              <a:lnSpc>
                <a:spcPct val="150000"/>
              </a:lnSpc>
            </a:pPr>
            <a:endParaRPr lang="en-US" altLang="ko-KR" sz="600" dirty="0">
              <a:latin typeface="Arial" panose="020B0604020202020204" pitchFamily="34" charset="0"/>
              <a:cs typeface="Arial" panose="020B0604020202020204" pitchFamily="34" charset="0"/>
            </a:endParaRPr>
          </a:p>
          <a:p>
            <a:pPr latinLnBrk="1">
              <a:lnSpc>
                <a:spcPct val="150000"/>
              </a:lnSpc>
            </a:pPr>
            <a:r>
              <a:rPr lang="en-US" altLang="ko-KR" sz="1200" dirty="0">
                <a:latin typeface="Arial" panose="020B0604020202020204" pitchFamily="34" charset="0"/>
                <a:cs typeface="Arial" panose="020B0604020202020204" pitchFamily="34" charset="0"/>
              </a:rPr>
              <a:t>*Path for set : Settings &gt; Display &gt; Navigation bar &gt; turn on ‘Circle to Search’</a:t>
            </a:r>
          </a:p>
          <a:p>
            <a:pPr latinLnBrk="1">
              <a:lnSpc>
                <a:spcPct val="150000"/>
              </a:lnSpc>
            </a:pPr>
            <a:r>
              <a:rPr lang="en-US" altLang="ko-KR" sz="1200" dirty="0">
                <a:latin typeface="Arial" panose="020B0604020202020204" pitchFamily="34" charset="0"/>
                <a:cs typeface="Arial" panose="020B0604020202020204" pitchFamily="34" charset="0"/>
              </a:rPr>
              <a:t>*Path for use : press and hold home button on the navigation bar &gt; circle or tap anywhere to search</a:t>
            </a:r>
          </a:p>
        </p:txBody>
      </p:sp>
      <p:sp>
        <p:nvSpPr>
          <p:cNvPr id="4" name="슬라이드 번호 개체 틀 3"/>
          <p:cNvSpPr>
            <a:spLocks noGrp="1"/>
          </p:cNvSpPr>
          <p:nvPr>
            <p:ph type="sldNum" sz="quarter" idx="11"/>
          </p:nvPr>
        </p:nvSpPr>
        <p:spPr/>
        <p:txBody>
          <a:bodyPr/>
          <a:lstStyle/>
          <a:p>
            <a:pPr>
              <a:defRPr/>
            </a:pPr>
            <a:fld id="{85C512E5-9A75-4191-873E-3C8C8CC18DB3}" type="slidenum">
              <a:rPr lang="en-US" altLang="ko-KR" smtClean="0"/>
              <a:pPr>
                <a:defRPr/>
              </a:pPr>
              <a:t>87</a:t>
            </a:fld>
            <a:endParaRPr lang="en-US" dirty="0"/>
          </a:p>
        </p:txBody>
      </p:sp>
      <p:sp>
        <p:nvSpPr>
          <p:cNvPr id="7" name="Title 1"/>
          <p:cNvSpPr>
            <a:spLocks noGrp="1"/>
          </p:cNvSpPr>
          <p:nvPr>
            <p:ph type="title" idx="4294967295"/>
          </p:nvPr>
        </p:nvSpPr>
        <p:spPr>
          <a:xfrm>
            <a:off x="1" y="1"/>
            <a:ext cx="8510154" cy="668867"/>
          </a:xfrm>
        </p:spPr>
        <p:txBody>
          <a:bodyPr vert="horz" lIns="91440" tIns="45720" rIns="91440" bIns="45720" rtlCol="0" anchor="ctr">
            <a:normAutofit/>
          </a:bodyPr>
          <a:lstStyle/>
          <a:p>
            <a:pPr algn="l"/>
            <a:r>
              <a:rPr lang="en-GB" altLang="ko-KR" sz="1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[Circle to Search with Google]</a:t>
            </a:r>
            <a:br>
              <a:rPr lang="en-GB" altLang="ko-KR" sz="1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GB" altLang="ko-KR" sz="1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How to use Circle to Search with Google?</a:t>
            </a:r>
          </a:p>
        </p:txBody>
      </p:sp>
      <p:sp>
        <p:nvSpPr>
          <p:cNvPr id="6" name="직사각형 5"/>
          <p:cNvSpPr/>
          <p:nvPr/>
        </p:nvSpPr>
        <p:spPr>
          <a:xfrm>
            <a:off x="8209439" y="381789"/>
            <a:ext cx="1696561" cy="23589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000" b="1" dirty="0">
                <a:solidFill>
                  <a:schemeClr val="tx1"/>
                </a:solidFill>
              </a:rPr>
              <a:t>Updated at 2024.1.18</a:t>
            </a:r>
            <a:endParaRPr lang="ko-KR" altLang="en-US" sz="1000" b="1" dirty="0">
              <a:solidFill>
                <a:schemeClr val="tx1"/>
              </a:solidFill>
            </a:endParaRPr>
          </a:p>
        </p:txBody>
      </p:sp>
      <p:sp>
        <p:nvSpPr>
          <p:cNvPr id="18" name="직사각형 8"/>
          <p:cNvSpPr/>
          <p:nvPr/>
        </p:nvSpPr>
        <p:spPr>
          <a:xfrm>
            <a:off x="155564" y="6345733"/>
            <a:ext cx="9236086" cy="524246"/>
          </a:xfrm>
          <a:prstGeom prst="rect">
            <a:avLst/>
          </a:prstGeom>
          <a:ln>
            <a:noFill/>
          </a:ln>
        </p:spPr>
        <p:txBody>
          <a:bodyPr wrap="square">
            <a:spAutoFit/>
          </a:bodyPr>
          <a:lstStyle/>
          <a:p>
            <a:pPr>
              <a:lnSpc>
                <a:spcPct val="150000"/>
              </a:lnSpc>
            </a:pPr>
            <a:r>
              <a:rPr lang="en-US" altLang="ko-KR" sz="1000" b="1" u="sng" dirty="0">
                <a:solidFill>
                  <a:srgbClr val="0000FF"/>
                </a:solidFill>
                <a:latin typeface="+mn-ea"/>
              </a:rPr>
              <a:t>※ Accuracy and search results may vary depending on the type and shape of the object in the image because of similarity, relevance, identification, the nature of the search algorithm</a:t>
            </a:r>
            <a:endParaRPr lang="ko-KR" altLang="en-US" sz="1000" b="1" u="sng" dirty="0">
              <a:solidFill>
                <a:srgbClr val="0000FF"/>
              </a:solidFill>
              <a:latin typeface="+mn-ea"/>
            </a:endParaRPr>
          </a:p>
        </p:txBody>
      </p:sp>
      <p:pic>
        <p:nvPicPr>
          <p:cNvPr id="2" name="그림 1"/>
          <p:cNvPicPr>
            <a:picLocks noChangeAspect="1"/>
          </p:cNvPicPr>
          <p:nvPr/>
        </p:nvPicPr>
        <p:blipFill rotWithShape="1">
          <a:blip r:embed="rId3" cstate="print">
            <a:extLst>
              <a:ext uri="{28A0092B-C50C-407E-A947-70E740481C1C}">
                <a14:useLocalDpi xmlns:a14="http://schemas.microsoft.com/office/drawing/2010/main" val="0"/>
              </a:ext>
            </a:extLst>
          </a:blip>
          <a:srcRect b="36570"/>
          <a:stretch/>
        </p:blipFill>
        <p:spPr>
          <a:xfrm>
            <a:off x="349494" y="2690623"/>
            <a:ext cx="1604596" cy="2205227"/>
          </a:xfrm>
          <a:prstGeom prst="rect">
            <a:avLst/>
          </a:prstGeom>
        </p:spPr>
      </p:pic>
      <p:pic>
        <p:nvPicPr>
          <p:cNvPr id="3" name="그림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73594" y="2690623"/>
            <a:ext cx="1604596" cy="3476625"/>
          </a:xfrm>
          <a:prstGeom prst="rect">
            <a:avLst/>
          </a:prstGeom>
        </p:spPr>
      </p:pic>
      <p:pic>
        <p:nvPicPr>
          <p:cNvPr id="5" name="그림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30944" y="2690623"/>
            <a:ext cx="1604596" cy="3476625"/>
          </a:xfrm>
          <a:prstGeom prst="rect">
            <a:avLst/>
          </a:prstGeom>
        </p:spPr>
      </p:pic>
      <p:sp>
        <p:nvSpPr>
          <p:cNvPr id="27" name="자유형 26"/>
          <p:cNvSpPr/>
          <p:nvPr/>
        </p:nvSpPr>
        <p:spPr>
          <a:xfrm>
            <a:off x="2779066" y="3507690"/>
            <a:ext cx="1499124" cy="828675"/>
          </a:xfrm>
          <a:custGeom>
            <a:avLst/>
            <a:gdLst>
              <a:gd name="connsiteX0" fmla="*/ 718074 w 1499124"/>
              <a:gd name="connsiteY0" fmla="*/ 828675 h 828675"/>
              <a:gd name="connsiteX1" fmla="*/ 527574 w 1499124"/>
              <a:gd name="connsiteY1" fmla="*/ 809625 h 828675"/>
              <a:gd name="connsiteX2" fmla="*/ 289449 w 1499124"/>
              <a:gd name="connsiteY2" fmla="*/ 733425 h 828675"/>
              <a:gd name="connsiteX3" fmla="*/ 146574 w 1499124"/>
              <a:gd name="connsiteY3" fmla="*/ 638175 h 828675"/>
              <a:gd name="connsiteX4" fmla="*/ 51324 w 1499124"/>
              <a:gd name="connsiteY4" fmla="*/ 571500 h 828675"/>
              <a:gd name="connsiteX5" fmla="*/ 3699 w 1499124"/>
              <a:gd name="connsiteY5" fmla="*/ 495300 h 828675"/>
              <a:gd name="connsiteX6" fmla="*/ 51324 w 1499124"/>
              <a:gd name="connsiteY6" fmla="*/ 257175 h 828675"/>
              <a:gd name="connsiteX7" fmla="*/ 98949 w 1499124"/>
              <a:gd name="connsiteY7" fmla="*/ 190500 h 828675"/>
              <a:gd name="connsiteX8" fmla="*/ 146574 w 1499124"/>
              <a:gd name="connsiteY8" fmla="*/ 142875 h 828675"/>
              <a:gd name="connsiteX9" fmla="*/ 165624 w 1499124"/>
              <a:gd name="connsiteY9" fmla="*/ 114300 h 828675"/>
              <a:gd name="connsiteX10" fmla="*/ 241824 w 1499124"/>
              <a:gd name="connsiteY10" fmla="*/ 95250 h 828675"/>
              <a:gd name="connsiteX11" fmla="*/ 337074 w 1499124"/>
              <a:gd name="connsiteY11" fmla="*/ 47625 h 828675"/>
              <a:gd name="connsiteX12" fmla="*/ 527574 w 1499124"/>
              <a:gd name="connsiteY12" fmla="*/ 0 h 828675"/>
              <a:gd name="connsiteX13" fmla="*/ 1022874 w 1499124"/>
              <a:gd name="connsiteY13" fmla="*/ 19050 h 828675"/>
              <a:gd name="connsiteX14" fmla="*/ 1070499 w 1499124"/>
              <a:gd name="connsiteY14" fmla="*/ 38100 h 828675"/>
              <a:gd name="connsiteX15" fmla="*/ 1213374 w 1499124"/>
              <a:gd name="connsiteY15" fmla="*/ 66675 h 828675"/>
              <a:gd name="connsiteX16" fmla="*/ 1356249 w 1499124"/>
              <a:gd name="connsiteY16" fmla="*/ 114300 h 828675"/>
              <a:gd name="connsiteX17" fmla="*/ 1432449 w 1499124"/>
              <a:gd name="connsiteY17" fmla="*/ 133350 h 828675"/>
              <a:gd name="connsiteX18" fmla="*/ 1451499 w 1499124"/>
              <a:gd name="connsiteY18" fmla="*/ 161925 h 828675"/>
              <a:gd name="connsiteX19" fmla="*/ 1480074 w 1499124"/>
              <a:gd name="connsiteY19" fmla="*/ 180975 h 828675"/>
              <a:gd name="connsiteX20" fmla="*/ 1499124 w 1499124"/>
              <a:gd name="connsiteY20" fmla="*/ 276225 h 828675"/>
              <a:gd name="connsiteX21" fmla="*/ 1461024 w 1499124"/>
              <a:gd name="connsiteY21" fmla="*/ 514350 h 828675"/>
              <a:gd name="connsiteX22" fmla="*/ 1432449 w 1499124"/>
              <a:gd name="connsiteY22" fmla="*/ 542925 h 828675"/>
              <a:gd name="connsiteX23" fmla="*/ 1413399 w 1499124"/>
              <a:gd name="connsiteY23" fmla="*/ 590550 h 828675"/>
              <a:gd name="connsiteX24" fmla="*/ 1337199 w 1499124"/>
              <a:gd name="connsiteY24" fmla="*/ 638175 h 828675"/>
              <a:gd name="connsiteX25" fmla="*/ 984774 w 1499124"/>
              <a:gd name="connsiteY25" fmla="*/ 704850 h 828675"/>
              <a:gd name="connsiteX26" fmla="*/ 765699 w 1499124"/>
              <a:gd name="connsiteY26" fmla="*/ 733425 h 828675"/>
              <a:gd name="connsiteX27" fmla="*/ 670449 w 1499124"/>
              <a:gd name="connsiteY27" fmla="*/ 752475 h 828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499124" h="828675">
                <a:moveTo>
                  <a:pt x="718074" y="828675"/>
                </a:moveTo>
                <a:cubicBezTo>
                  <a:pt x="654574" y="822325"/>
                  <a:pt x="590522" y="820116"/>
                  <a:pt x="527574" y="809625"/>
                </a:cubicBezTo>
                <a:cubicBezTo>
                  <a:pt x="499082" y="804876"/>
                  <a:pt x="289847" y="733602"/>
                  <a:pt x="289449" y="733425"/>
                </a:cubicBezTo>
                <a:cubicBezTo>
                  <a:pt x="78319" y="639590"/>
                  <a:pt x="232356" y="704161"/>
                  <a:pt x="146574" y="638175"/>
                </a:cubicBezTo>
                <a:cubicBezTo>
                  <a:pt x="115855" y="614545"/>
                  <a:pt x="51324" y="571500"/>
                  <a:pt x="51324" y="571500"/>
                </a:cubicBezTo>
                <a:cubicBezTo>
                  <a:pt x="43165" y="559261"/>
                  <a:pt x="3943" y="501411"/>
                  <a:pt x="3699" y="495300"/>
                </a:cubicBezTo>
                <a:cubicBezTo>
                  <a:pt x="-5105" y="275210"/>
                  <a:pt x="-1470" y="362762"/>
                  <a:pt x="51324" y="257175"/>
                </a:cubicBezTo>
                <a:cubicBezTo>
                  <a:pt x="83364" y="193096"/>
                  <a:pt x="50297" y="222935"/>
                  <a:pt x="98949" y="190500"/>
                </a:cubicBezTo>
                <a:cubicBezTo>
                  <a:pt x="149749" y="114300"/>
                  <a:pt x="83074" y="206375"/>
                  <a:pt x="146574" y="142875"/>
                </a:cubicBezTo>
                <a:cubicBezTo>
                  <a:pt x="154669" y="134780"/>
                  <a:pt x="155385" y="119420"/>
                  <a:pt x="165624" y="114300"/>
                </a:cubicBezTo>
                <a:cubicBezTo>
                  <a:pt x="189042" y="102591"/>
                  <a:pt x="216424" y="101600"/>
                  <a:pt x="241824" y="95250"/>
                </a:cubicBezTo>
                <a:cubicBezTo>
                  <a:pt x="276265" y="43589"/>
                  <a:pt x="247784" y="72428"/>
                  <a:pt x="337074" y="47625"/>
                </a:cubicBezTo>
                <a:cubicBezTo>
                  <a:pt x="499412" y="2531"/>
                  <a:pt x="364582" y="32598"/>
                  <a:pt x="527574" y="0"/>
                </a:cubicBezTo>
                <a:cubicBezTo>
                  <a:pt x="692674" y="6350"/>
                  <a:pt x="858057" y="7484"/>
                  <a:pt x="1022874" y="19050"/>
                </a:cubicBezTo>
                <a:cubicBezTo>
                  <a:pt x="1039930" y="20247"/>
                  <a:pt x="1053912" y="33953"/>
                  <a:pt x="1070499" y="38100"/>
                </a:cubicBezTo>
                <a:cubicBezTo>
                  <a:pt x="1117617" y="49880"/>
                  <a:pt x="1166446" y="54161"/>
                  <a:pt x="1213374" y="66675"/>
                </a:cubicBezTo>
                <a:cubicBezTo>
                  <a:pt x="1261880" y="79610"/>
                  <a:pt x="1308223" y="99683"/>
                  <a:pt x="1356249" y="114300"/>
                </a:cubicBezTo>
                <a:cubicBezTo>
                  <a:pt x="1381296" y="121923"/>
                  <a:pt x="1407049" y="127000"/>
                  <a:pt x="1432449" y="133350"/>
                </a:cubicBezTo>
                <a:cubicBezTo>
                  <a:pt x="1438799" y="142875"/>
                  <a:pt x="1443404" y="153830"/>
                  <a:pt x="1451499" y="161925"/>
                </a:cubicBezTo>
                <a:cubicBezTo>
                  <a:pt x="1459594" y="170020"/>
                  <a:pt x="1475671" y="170408"/>
                  <a:pt x="1480074" y="180975"/>
                </a:cubicBezTo>
                <a:cubicBezTo>
                  <a:pt x="1492527" y="210863"/>
                  <a:pt x="1492774" y="244475"/>
                  <a:pt x="1499124" y="276225"/>
                </a:cubicBezTo>
                <a:cubicBezTo>
                  <a:pt x="1495469" y="312776"/>
                  <a:pt x="1499194" y="453277"/>
                  <a:pt x="1461024" y="514350"/>
                </a:cubicBezTo>
                <a:cubicBezTo>
                  <a:pt x="1453885" y="525773"/>
                  <a:pt x="1441974" y="533400"/>
                  <a:pt x="1432449" y="542925"/>
                </a:cubicBezTo>
                <a:cubicBezTo>
                  <a:pt x="1426099" y="558800"/>
                  <a:pt x="1425489" y="578460"/>
                  <a:pt x="1413399" y="590550"/>
                </a:cubicBezTo>
                <a:cubicBezTo>
                  <a:pt x="1392219" y="611730"/>
                  <a:pt x="1365935" y="629723"/>
                  <a:pt x="1337199" y="638175"/>
                </a:cubicBezTo>
                <a:cubicBezTo>
                  <a:pt x="1094159" y="709657"/>
                  <a:pt x="1253819" y="673566"/>
                  <a:pt x="984774" y="704850"/>
                </a:cubicBezTo>
                <a:cubicBezTo>
                  <a:pt x="911623" y="713356"/>
                  <a:pt x="838512" y="722393"/>
                  <a:pt x="765699" y="733425"/>
                </a:cubicBezTo>
                <a:cubicBezTo>
                  <a:pt x="733686" y="738276"/>
                  <a:pt x="670449" y="752475"/>
                  <a:pt x="670449" y="752475"/>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rgbClr val="FF0000"/>
              </a:solidFill>
            </a:endParaRPr>
          </a:p>
        </p:txBody>
      </p:sp>
      <p:sp>
        <p:nvSpPr>
          <p:cNvPr id="28" name="자유형 27"/>
          <p:cNvSpPr/>
          <p:nvPr/>
        </p:nvSpPr>
        <p:spPr>
          <a:xfrm rot="442075">
            <a:off x="3380779" y="4619625"/>
            <a:ext cx="285750" cy="28576"/>
          </a:xfrm>
          <a:custGeom>
            <a:avLst/>
            <a:gdLst>
              <a:gd name="connsiteX0" fmla="*/ 0 w 285750"/>
              <a:gd name="connsiteY0" fmla="*/ 28576 h 28576"/>
              <a:gd name="connsiteX1" fmla="*/ 285750 w 285750"/>
              <a:gd name="connsiteY1" fmla="*/ 1 h 28576"/>
            </a:gdLst>
            <a:ahLst/>
            <a:cxnLst>
              <a:cxn ang="0">
                <a:pos x="connsiteX0" y="connsiteY0"/>
              </a:cxn>
              <a:cxn ang="0">
                <a:pos x="connsiteX1" y="connsiteY1"/>
              </a:cxn>
            </a:cxnLst>
            <a:rect l="l" t="t" r="r" b="b"/>
            <a:pathLst>
              <a:path w="285750" h="28576">
                <a:moveTo>
                  <a:pt x="0" y="28576"/>
                </a:moveTo>
                <a:cubicBezTo>
                  <a:pt x="273014" y="-675"/>
                  <a:pt x="177291" y="1"/>
                  <a:pt x="285750" y="1"/>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0" name="직사각형 19"/>
          <p:cNvSpPr/>
          <p:nvPr/>
        </p:nvSpPr>
        <p:spPr>
          <a:xfrm>
            <a:off x="5964115" y="1777934"/>
            <a:ext cx="3744936" cy="553998"/>
          </a:xfrm>
          <a:prstGeom prst="rect">
            <a:avLst/>
          </a:prstGeom>
        </p:spPr>
        <p:txBody>
          <a:bodyPr wrap="none">
            <a:spAutoFit/>
          </a:bodyPr>
          <a:lstStyle/>
          <a:p>
            <a:r>
              <a:rPr lang="en-US" altLang="ko-KR" sz="1000" dirty="0">
                <a:latin typeface="Arial" panose="020B0604020202020204" pitchFamily="34" charset="0"/>
                <a:cs typeface="Arial" panose="020B0604020202020204" pitchFamily="34" charset="0"/>
              </a:rPr>
              <a:t>- Supports : 7 languages(English, Hindi, Indonesian, Japanese,</a:t>
            </a:r>
          </a:p>
          <a:p>
            <a:r>
              <a:rPr lang="en-US" altLang="ko-KR" sz="1000" dirty="0">
                <a:latin typeface="Arial" panose="020B0604020202020204" pitchFamily="34" charset="0"/>
                <a:cs typeface="Arial" panose="020B0604020202020204" pitchFamily="34" charset="0"/>
              </a:rPr>
              <a:t>                    Korean, Portuguese(Brazil), Spanish(Mexico)</a:t>
            </a:r>
          </a:p>
          <a:p>
            <a:r>
              <a:rPr lang="en-US" altLang="ko-KR" sz="1000" dirty="0">
                <a:latin typeface="Arial" panose="020B0604020202020204" pitchFamily="34" charset="0"/>
                <a:cs typeface="Arial" panose="020B0604020202020204" pitchFamily="34" charset="0"/>
              </a:rPr>
              <a:t>- Supported in : over 120 countries and territories</a:t>
            </a:r>
            <a:endParaRPr lang="ko-KR" altLang="en-US" sz="1000" dirty="0"/>
          </a:p>
        </p:txBody>
      </p:sp>
      <p:pic>
        <p:nvPicPr>
          <p:cNvPr id="15" name="그림 14"/>
          <p:cNvPicPr>
            <a:picLocks noChangeAspect="1"/>
          </p:cNvPicPr>
          <p:nvPr/>
        </p:nvPicPr>
        <p:blipFill rotWithShape="1">
          <a:blip r:embed="rId6" cstate="print">
            <a:extLst>
              <a:ext uri="{28A0092B-C50C-407E-A947-70E740481C1C}">
                <a14:useLocalDpi xmlns:a14="http://schemas.microsoft.com/office/drawing/2010/main" val="0"/>
              </a:ext>
            </a:extLst>
          </a:blip>
          <a:srcRect t="92683"/>
          <a:stretch/>
        </p:blipFill>
        <p:spPr>
          <a:xfrm>
            <a:off x="349494" y="5715492"/>
            <a:ext cx="1719769" cy="272663"/>
          </a:xfrm>
          <a:prstGeom prst="rect">
            <a:avLst/>
          </a:prstGeom>
        </p:spPr>
      </p:pic>
      <p:pic>
        <p:nvPicPr>
          <p:cNvPr id="21" name="그림 20"/>
          <p:cNvPicPr>
            <a:picLocks noChangeAspect="1"/>
          </p:cNvPicPr>
          <p:nvPr/>
        </p:nvPicPr>
        <p:blipFill rotWithShape="1">
          <a:blip r:embed="rId3" cstate="print">
            <a:extLst>
              <a:ext uri="{28A0092B-C50C-407E-A947-70E740481C1C}">
                <a14:useLocalDpi xmlns:a14="http://schemas.microsoft.com/office/drawing/2010/main" val="0"/>
              </a:ext>
            </a:extLst>
          </a:blip>
          <a:srcRect t="88148"/>
          <a:stretch/>
        </p:blipFill>
        <p:spPr>
          <a:xfrm>
            <a:off x="358695" y="4972543"/>
            <a:ext cx="1604596" cy="412064"/>
          </a:xfrm>
          <a:prstGeom prst="rect">
            <a:avLst/>
          </a:prstGeom>
        </p:spPr>
      </p:pic>
      <p:sp>
        <p:nvSpPr>
          <p:cNvPr id="10" name="모서리가 둥근 직사각형 9"/>
          <p:cNvSpPr/>
          <p:nvPr/>
        </p:nvSpPr>
        <p:spPr>
          <a:xfrm>
            <a:off x="1014124" y="5143818"/>
            <a:ext cx="293381" cy="263919"/>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nvGrpSpPr>
          <p:cNvPr id="11" name="그룹 10"/>
          <p:cNvGrpSpPr/>
          <p:nvPr/>
        </p:nvGrpSpPr>
        <p:grpSpPr>
          <a:xfrm>
            <a:off x="992711" y="5179982"/>
            <a:ext cx="517791" cy="579985"/>
            <a:chOff x="2016144" y="4665365"/>
            <a:chExt cx="867756" cy="971986"/>
          </a:xfrm>
        </p:grpSpPr>
        <p:sp>
          <p:nvSpPr>
            <p:cNvPr id="12" name="타원 11"/>
            <p:cNvSpPr/>
            <p:nvPr/>
          </p:nvSpPr>
          <p:spPr>
            <a:xfrm>
              <a:off x="2134236" y="4665365"/>
              <a:ext cx="338507" cy="338507"/>
            </a:xfrm>
            <a:prstGeom prst="ellipse">
              <a:avLst/>
            </a:prstGeom>
            <a:solidFill>
              <a:srgbClr val="FF0000">
                <a:alpha val="3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13" name="Picture 12" descr="손가락 아이콘 에 Selman Icons"/>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21184053">
              <a:off x="2016144" y="4769595"/>
              <a:ext cx="867756" cy="867756"/>
            </a:xfrm>
            <a:prstGeom prst="rect">
              <a:avLst/>
            </a:prstGeom>
            <a:noFill/>
            <a:extLst>
              <a:ext uri="{909E8E84-426E-40DD-AFC4-6F175D3DCCD1}">
                <a14:hiddenFill xmlns:a14="http://schemas.microsoft.com/office/drawing/2010/main">
                  <a:solidFill>
                    <a:srgbClr val="FFFFFF"/>
                  </a:solidFill>
                </a14:hiddenFill>
              </a:ext>
            </a:extLst>
          </p:spPr>
        </p:pic>
      </p:grpSp>
      <p:sp>
        <p:nvSpPr>
          <p:cNvPr id="22" name="모서리가 둥근 직사각형 21"/>
          <p:cNvSpPr/>
          <p:nvPr/>
        </p:nvSpPr>
        <p:spPr>
          <a:xfrm>
            <a:off x="862465" y="5890818"/>
            <a:ext cx="694309" cy="116388"/>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nvGrpSpPr>
          <p:cNvPr id="23" name="그룹 22"/>
          <p:cNvGrpSpPr/>
          <p:nvPr/>
        </p:nvGrpSpPr>
        <p:grpSpPr>
          <a:xfrm>
            <a:off x="1022027" y="5869831"/>
            <a:ext cx="517791" cy="579985"/>
            <a:chOff x="2016144" y="4665365"/>
            <a:chExt cx="867756" cy="971986"/>
          </a:xfrm>
        </p:grpSpPr>
        <p:sp>
          <p:nvSpPr>
            <p:cNvPr id="24" name="타원 23"/>
            <p:cNvSpPr/>
            <p:nvPr/>
          </p:nvSpPr>
          <p:spPr>
            <a:xfrm>
              <a:off x="2134236" y="4665365"/>
              <a:ext cx="338507" cy="338507"/>
            </a:xfrm>
            <a:prstGeom prst="ellipse">
              <a:avLst/>
            </a:prstGeom>
            <a:solidFill>
              <a:srgbClr val="FF0000">
                <a:alpha val="3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25" name="Picture 12" descr="손가락 아이콘 에 Selman Icons"/>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21184053">
              <a:off x="2016144" y="4769595"/>
              <a:ext cx="867756" cy="867756"/>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직사각형 13"/>
          <p:cNvSpPr/>
          <p:nvPr/>
        </p:nvSpPr>
        <p:spPr>
          <a:xfrm>
            <a:off x="1564179" y="5247874"/>
            <a:ext cx="1185615" cy="553998"/>
          </a:xfrm>
          <a:prstGeom prst="rect">
            <a:avLst/>
          </a:prstGeom>
        </p:spPr>
        <p:txBody>
          <a:bodyPr wrap="square">
            <a:spAutoFit/>
          </a:bodyPr>
          <a:lstStyle/>
          <a:p>
            <a:r>
              <a:rPr lang="en-US" altLang="ko-KR" sz="1000" dirty="0">
                <a:latin typeface="Arial" panose="020B0604020202020204" pitchFamily="34" charset="0"/>
                <a:cs typeface="Arial" panose="020B0604020202020204" pitchFamily="34" charset="0"/>
              </a:rPr>
              <a:t>press and hold home area to run Circle to Search</a:t>
            </a:r>
            <a:endParaRPr lang="ko-KR" altLang="en-US" sz="1000" dirty="0"/>
          </a:p>
        </p:txBody>
      </p:sp>
      <p:sp>
        <p:nvSpPr>
          <p:cNvPr id="26" name="직사각형 25"/>
          <p:cNvSpPr/>
          <p:nvPr/>
        </p:nvSpPr>
        <p:spPr>
          <a:xfrm>
            <a:off x="36564" y="5272705"/>
            <a:ext cx="1000731" cy="246221"/>
          </a:xfrm>
          <a:prstGeom prst="rect">
            <a:avLst/>
          </a:prstGeom>
        </p:spPr>
        <p:txBody>
          <a:bodyPr wrap="square">
            <a:spAutoFit/>
          </a:bodyPr>
          <a:lstStyle/>
          <a:p>
            <a:r>
              <a:rPr lang="en-US" altLang="ko-KR" sz="1000" dirty="0">
                <a:latin typeface="Arial" panose="020B0604020202020204" pitchFamily="34" charset="0"/>
                <a:cs typeface="Arial" panose="020B0604020202020204" pitchFamily="34" charset="0"/>
              </a:rPr>
              <a:t>for button type</a:t>
            </a:r>
            <a:endParaRPr lang="ko-KR" altLang="en-US" sz="1000" dirty="0"/>
          </a:p>
        </p:txBody>
      </p:sp>
      <p:sp>
        <p:nvSpPr>
          <p:cNvPr id="29" name="직사각형 28"/>
          <p:cNvSpPr/>
          <p:nvPr/>
        </p:nvSpPr>
        <p:spPr>
          <a:xfrm>
            <a:off x="36564" y="5950055"/>
            <a:ext cx="1000731" cy="400110"/>
          </a:xfrm>
          <a:prstGeom prst="rect">
            <a:avLst/>
          </a:prstGeom>
        </p:spPr>
        <p:txBody>
          <a:bodyPr wrap="square">
            <a:spAutoFit/>
          </a:bodyPr>
          <a:lstStyle/>
          <a:p>
            <a:r>
              <a:rPr lang="en-US" altLang="ko-KR" sz="1000" dirty="0">
                <a:latin typeface="Arial" panose="020B0604020202020204" pitchFamily="34" charset="0"/>
                <a:cs typeface="Arial" panose="020B0604020202020204" pitchFamily="34" charset="0"/>
              </a:rPr>
              <a:t>for swipe gestures type</a:t>
            </a:r>
            <a:endParaRPr lang="ko-KR" altLang="en-US" sz="1000" dirty="0"/>
          </a:p>
        </p:txBody>
      </p:sp>
      <p:pic>
        <p:nvPicPr>
          <p:cNvPr id="30" name="그림 2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306981" y="2913816"/>
            <a:ext cx="1319491" cy="2858897"/>
          </a:xfrm>
          <a:prstGeom prst="rect">
            <a:avLst/>
          </a:prstGeom>
        </p:spPr>
      </p:pic>
      <p:sp>
        <p:nvSpPr>
          <p:cNvPr id="31" name="모서리가 둥근 직사각형 30"/>
          <p:cNvSpPr/>
          <p:nvPr/>
        </p:nvSpPr>
        <p:spPr>
          <a:xfrm>
            <a:off x="7306981" y="4607135"/>
            <a:ext cx="1348936" cy="352742"/>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nvGrpSpPr>
          <p:cNvPr id="32" name="그룹 31"/>
          <p:cNvGrpSpPr/>
          <p:nvPr/>
        </p:nvGrpSpPr>
        <p:grpSpPr>
          <a:xfrm>
            <a:off x="8319951" y="4688934"/>
            <a:ext cx="517791" cy="579985"/>
            <a:chOff x="2016144" y="4665365"/>
            <a:chExt cx="867756" cy="971986"/>
          </a:xfrm>
        </p:grpSpPr>
        <p:sp>
          <p:nvSpPr>
            <p:cNvPr id="33" name="타원 32"/>
            <p:cNvSpPr/>
            <p:nvPr/>
          </p:nvSpPr>
          <p:spPr>
            <a:xfrm>
              <a:off x="2134236" y="4665365"/>
              <a:ext cx="338507" cy="338507"/>
            </a:xfrm>
            <a:prstGeom prst="ellipse">
              <a:avLst/>
            </a:prstGeom>
            <a:solidFill>
              <a:srgbClr val="FF0000">
                <a:alpha val="3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34" name="Picture 12" descr="손가락 아이콘 에 Selman Icons"/>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21184053">
              <a:off x="2016144" y="4769595"/>
              <a:ext cx="867756" cy="867756"/>
            </a:xfrm>
            <a:prstGeom prst="rect">
              <a:avLst/>
            </a:prstGeom>
            <a:noFill/>
            <a:extLst>
              <a:ext uri="{909E8E84-426E-40DD-AFC4-6F175D3DCCD1}">
                <a14:hiddenFill xmlns:a14="http://schemas.microsoft.com/office/drawing/2010/main">
                  <a:solidFill>
                    <a:srgbClr val="FFFFFF"/>
                  </a:solidFill>
                </a14:hiddenFill>
              </a:ext>
            </a:extLst>
          </p:spPr>
        </p:pic>
      </p:grpSp>
      <p:sp>
        <p:nvSpPr>
          <p:cNvPr id="35" name="직사각형 34"/>
          <p:cNvSpPr/>
          <p:nvPr/>
        </p:nvSpPr>
        <p:spPr>
          <a:xfrm>
            <a:off x="8758842" y="4559767"/>
            <a:ext cx="1000731" cy="553998"/>
          </a:xfrm>
          <a:prstGeom prst="rect">
            <a:avLst/>
          </a:prstGeom>
        </p:spPr>
        <p:txBody>
          <a:bodyPr wrap="square">
            <a:spAutoFit/>
          </a:bodyPr>
          <a:lstStyle/>
          <a:p>
            <a:r>
              <a:rPr lang="en-US" altLang="ko-KR" sz="1000" dirty="0">
                <a:latin typeface="Arial" panose="020B0604020202020204" pitchFamily="34" charset="0"/>
                <a:cs typeface="Arial" panose="020B0604020202020204" pitchFamily="34" charset="0"/>
              </a:rPr>
              <a:t>turn on to use Circle to Search</a:t>
            </a:r>
            <a:endParaRPr lang="ko-KR" altLang="en-US" sz="1000" dirty="0"/>
          </a:p>
        </p:txBody>
      </p:sp>
    </p:spTree>
    <p:extLst>
      <p:ext uri="{BB962C8B-B14F-4D97-AF65-F5344CB8AC3E}">
        <p14:creationId xmlns:p14="http://schemas.microsoft.com/office/powerpoint/2010/main" val="143259277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 name="표 22"/>
          <p:cNvGraphicFramePr>
            <a:graphicFrameLocks noGrp="1"/>
          </p:cNvGraphicFramePr>
          <p:nvPr>
            <p:extLst>
              <p:ext uri="{D42A27DB-BD31-4B8C-83A1-F6EECF244321}">
                <p14:modId xmlns:p14="http://schemas.microsoft.com/office/powerpoint/2010/main" val="2433564581"/>
              </p:ext>
            </p:extLst>
          </p:nvPr>
        </p:nvGraphicFramePr>
        <p:xfrm>
          <a:off x="324638" y="3566988"/>
          <a:ext cx="8343112" cy="3252912"/>
        </p:xfrm>
        <a:graphic>
          <a:graphicData uri="http://schemas.openxmlformats.org/drawingml/2006/table">
            <a:tbl>
              <a:tblPr firstRow="1" bandRow="1">
                <a:tableStyleId>{5C22544A-7EE6-4342-B048-85BDC9FD1C3A}</a:tableStyleId>
              </a:tblPr>
              <a:tblGrid>
                <a:gridCol w="3847312">
                  <a:extLst>
                    <a:ext uri="{9D8B030D-6E8A-4147-A177-3AD203B41FA5}">
                      <a16:colId xmlns:a16="http://schemas.microsoft.com/office/drawing/2014/main" val="2750472806"/>
                    </a:ext>
                  </a:extLst>
                </a:gridCol>
                <a:gridCol w="4495800">
                  <a:extLst>
                    <a:ext uri="{9D8B030D-6E8A-4147-A177-3AD203B41FA5}">
                      <a16:colId xmlns:a16="http://schemas.microsoft.com/office/drawing/2014/main" val="799092475"/>
                    </a:ext>
                  </a:extLst>
                </a:gridCol>
              </a:tblGrid>
              <a:tr h="0">
                <a:tc>
                  <a:txBody>
                    <a:bodyPr/>
                    <a:lstStyle/>
                    <a:p>
                      <a:pPr algn="ctr" latinLnBrk="1"/>
                      <a:r>
                        <a:rPr lang="en-US" altLang="ko-KR" sz="1000" dirty="0">
                          <a:solidFill>
                            <a:schemeClr val="tx1"/>
                          </a:solidFill>
                          <a:latin typeface="Arial" panose="020B0604020202020204" pitchFamily="34" charset="0"/>
                          <a:cs typeface="Arial" panose="020B0604020202020204" pitchFamily="34" charset="0"/>
                        </a:rPr>
                        <a:t>One</a:t>
                      </a:r>
                      <a:r>
                        <a:rPr lang="en-US" altLang="ko-KR" sz="1000" baseline="0" dirty="0">
                          <a:solidFill>
                            <a:schemeClr val="tx1"/>
                          </a:solidFill>
                          <a:latin typeface="Arial" panose="020B0604020202020204" pitchFamily="34" charset="0"/>
                          <a:cs typeface="Arial" panose="020B0604020202020204" pitchFamily="34" charset="0"/>
                        </a:rPr>
                        <a:t> UI 6.0 or earlier version</a:t>
                      </a:r>
                      <a:endParaRPr lang="ko-KR" altLang="en-US" sz="1000" dirty="0">
                        <a:solidFill>
                          <a:schemeClr val="tx1"/>
                        </a:solidFill>
                        <a:latin typeface="Arial" panose="020B0604020202020204" pitchFamily="34" charset="0"/>
                        <a:cs typeface="Arial" panose="020B0604020202020204" pitchFamily="34" charset="0"/>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latinLnBrk="1"/>
                      <a:r>
                        <a:rPr lang="en-US" altLang="ko-KR" sz="1000" dirty="0">
                          <a:solidFill>
                            <a:schemeClr val="tx1"/>
                          </a:solidFill>
                          <a:latin typeface="Arial" panose="020B0604020202020204" pitchFamily="34" charset="0"/>
                          <a:cs typeface="Arial" panose="020B0604020202020204" pitchFamily="34" charset="0"/>
                        </a:rPr>
                        <a:t>One UI 6.1 or later version</a:t>
                      </a:r>
                      <a:endParaRPr lang="ko-KR" altLang="en-US" sz="1000" dirty="0">
                        <a:solidFill>
                          <a:schemeClr val="tx1"/>
                        </a:solidFill>
                        <a:latin typeface="Arial" panose="020B0604020202020204" pitchFamily="34" charset="0"/>
                        <a:cs typeface="Arial" panose="020B0604020202020204" pitchFamily="34" charset="0"/>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62211289"/>
                  </a:ext>
                </a:extLst>
              </a:tr>
              <a:tr h="3009072">
                <a:tc>
                  <a:txBody>
                    <a:bodyPr/>
                    <a:lstStyle/>
                    <a:p>
                      <a:pPr algn="ctr" latinLnBrk="1"/>
                      <a:endParaRPr lang="ko-KR" altLang="en-US" sz="1000" dirty="0">
                        <a:solidFill>
                          <a:schemeClr val="tx1"/>
                        </a:solidFill>
                        <a:latin typeface="Arial" panose="020B0604020202020204" pitchFamily="34" charset="0"/>
                        <a:cs typeface="Arial" panose="020B0604020202020204" pitchFamily="34" charset="0"/>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latinLnBrk="1"/>
                      <a:endParaRPr lang="ko-KR" altLang="en-US" sz="1000" dirty="0">
                        <a:solidFill>
                          <a:schemeClr val="tx1"/>
                        </a:solidFill>
                        <a:latin typeface="Arial" panose="020B0604020202020204" pitchFamily="34" charset="0"/>
                        <a:cs typeface="Arial" panose="020B0604020202020204" pitchFamily="34" charset="0"/>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316654138"/>
                  </a:ext>
                </a:extLst>
              </a:tr>
            </a:tbl>
          </a:graphicData>
        </a:graphic>
      </p:graphicFrame>
      <p:sp>
        <p:nvSpPr>
          <p:cNvPr id="9" name="직사각형 8"/>
          <p:cNvSpPr/>
          <p:nvPr/>
        </p:nvSpPr>
        <p:spPr>
          <a:xfrm>
            <a:off x="9071" y="667660"/>
            <a:ext cx="9858828" cy="6044036"/>
          </a:xfrm>
          <a:prstGeom prst="rect">
            <a:avLst/>
          </a:prstGeom>
          <a:ln>
            <a:noFill/>
          </a:ln>
        </p:spPr>
        <p:txBody>
          <a:bodyPr wrap="square" anchor="t" anchorCtr="0">
            <a:noAutofit/>
          </a:bodyPr>
          <a:lstStyle/>
          <a:p>
            <a:pPr latinLnBrk="1">
              <a:lnSpc>
                <a:spcPct val="150000"/>
              </a:lnSpc>
            </a:pPr>
            <a:r>
              <a:rPr lang="en-US" altLang="ko-KR" sz="1200" b="1" dirty="0">
                <a:latin typeface="Arial" panose="020B0604020202020204" pitchFamily="34" charset="0"/>
                <a:cs typeface="Arial" panose="020B0604020202020204" pitchFamily="34" charset="0"/>
              </a:rPr>
              <a:t>Q1) It is changed to Navigation button type option, and it does not work swipe up from both sides area of the bottom on the screen</a:t>
            </a:r>
            <a:br>
              <a:rPr lang="en-US" altLang="ko-KR" sz="1200" b="1" dirty="0">
                <a:latin typeface="Arial" panose="020B0604020202020204" pitchFamily="34" charset="0"/>
                <a:cs typeface="Arial" panose="020B0604020202020204" pitchFamily="34" charset="0"/>
              </a:rPr>
            </a:br>
            <a:r>
              <a:rPr lang="en-US" altLang="ko-KR" sz="1200" b="1" dirty="0">
                <a:latin typeface="Arial" panose="020B0604020202020204" pitchFamily="34" charset="0"/>
                <a:cs typeface="Arial" panose="020B0604020202020204" pitchFamily="34" charset="0"/>
              </a:rPr>
              <a:t>Q2) I can’t find Swipe from bottom option in Swipe gestures of Navigation type setting</a:t>
            </a:r>
          </a:p>
          <a:p>
            <a:pPr latinLnBrk="1">
              <a:lnSpc>
                <a:spcPct val="150000"/>
              </a:lnSpc>
            </a:pPr>
            <a:endParaRPr lang="en-US" altLang="ko-KR" sz="600" dirty="0">
              <a:latin typeface="Arial" panose="020B0604020202020204" pitchFamily="34" charset="0"/>
              <a:cs typeface="Arial" panose="020B0604020202020204" pitchFamily="34" charset="0"/>
            </a:endParaRPr>
          </a:p>
          <a:p>
            <a:pPr latinLnBrk="1">
              <a:lnSpc>
                <a:spcPct val="150000"/>
              </a:lnSpc>
            </a:pPr>
            <a:r>
              <a:rPr lang="en-US" altLang="ko-KR" sz="1200" dirty="0">
                <a:latin typeface="Arial" panose="020B0604020202020204" pitchFamily="34" charset="0"/>
                <a:cs typeface="Arial" panose="020B0604020202020204" pitchFamily="34" charset="0"/>
              </a:rPr>
              <a:t>A: From One UI 6.1 version, Navigation bar user experience is changed with more simplified options and new menus. Gesture options related to ‘Swipe up from bottom’ are more simplified and menu paths for some options are changed.</a:t>
            </a:r>
          </a:p>
          <a:p>
            <a:pPr latinLnBrk="1">
              <a:lnSpc>
                <a:spcPct val="150000"/>
              </a:lnSpc>
            </a:pPr>
            <a:r>
              <a:rPr lang="ko-KR" altLang="en-US" sz="1200" dirty="0">
                <a:latin typeface="Arial" panose="020B0604020202020204" pitchFamily="34" charset="0"/>
                <a:cs typeface="Arial" panose="020B0604020202020204" pitchFamily="34" charset="0"/>
              </a:rPr>
              <a:t>① </a:t>
            </a:r>
            <a:r>
              <a:rPr lang="en-US" altLang="ko-KR" sz="1200" dirty="0">
                <a:solidFill>
                  <a:srgbClr val="FF0000"/>
                </a:solidFill>
                <a:latin typeface="Arial" panose="020B0604020202020204" pitchFamily="34" charset="0"/>
                <a:cs typeface="Arial" panose="020B0604020202020204" pitchFamily="34" charset="0"/>
              </a:rPr>
              <a:t>(removed)</a:t>
            </a:r>
            <a:r>
              <a:rPr lang="en-US" altLang="ko-KR" sz="1200" dirty="0">
                <a:latin typeface="Arial" panose="020B0604020202020204" pitchFamily="34" charset="0"/>
                <a:cs typeface="Arial" panose="020B0604020202020204" pitchFamily="34" charset="0"/>
              </a:rPr>
              <a:t> ‘Swipe from bottom’ option in Swipe gestures &gt; More options </a:t>
            </a:r>
            <a:r>
              <a:rPr lang="ko-KR" altLang="en-US" sz="1200" dirty="0">
                <a:latin typeface="Arial" panose="020B0604020202020204" pitchFamily="34" charset="0"/>
                <a:cs typeface="Arial" panose="020B0604020202020204" pitchFamily="34" charset="0"/>
              </a:rPr>
              <a:t>→ </a:t>
            </a:r>
            <a:r>
              <a:rPr lang="en-US" altLang="ko-KR" sz="1200" dirty="0">
                <a:solidFill>
                  <a:srgbClr val="0000FF"/>
                </a:solidFill>
                <a:latin typeface="Arial" panose="020B0604020202020204" pitchFamily="34" charset="0"/>
                <a:cs typeface="Arial" panose="020B0604020202020204" pitchFamily="34" charset="0"/>
              </a:rPr>
              <a:t>(remained)</a:t>
            </a:r>
            <a:r>
              <a:rPr lang="en-US" altLang="ko-KR" sz="1200" dirty="0">
                <a:latin typeface="Arial" panose="020B0604020202020204" pitchFamily="34" charset="0"/>
                <a:cs typeface="Arial" panose="020B0604020202020204" pitchFamily="34" charset="0"/>
              </a:rPr>
              <a:t> Swipe from sides and bottom</a:t>
            </a:r>
          </a:p>
          <a:p>
            <a:pPr latinLnBrk="1">
              <a:lnSpc>
                <a:spcPct val="150000"/>
              </a:lnSpc>
            </a:pPr>
            <a:r>
              <a:rPr lang="ko-KR" altLang="en-US" sz="1200" dirty="0">
                <a:latin typeface="Arial" panose="020B0604020202020204" pitchFamily="34" charset="0"/>
                <a:cs typeface="Arial" panose="020B0604020202020204" pitchFamily="34" charset="0"/>
              </a:rPr>
              <a:t>② </a:t>
            </a:r>
            <a:r>
              <a:rPr lang="en-US" altLang="ko-KR" sz="1200" dirty="0">
                <a:solidFill>
                  <a:srgbClr val="FF0000"/>
                </a:solidFill>
                <a:latin typeface="Arial" panose="020B0604020202020204" pitchFamily="34" charset="0"/>
                <a:cs typeface="Arial" panose="020B0604020202020204" pitchFamily="34" charset="0"/>
              </a:rPr>
              <a:t>(removed)</a:t>
            </a:r>
            <a:r>
              <a:rPr lang="ko-KR" altLang="en-US" sz="1200" dirty="0">
                <a:latin typeface="Arial" panose="020B0604020202020204" pitchFamily="34" charset="0"/>
                <a:cs typeface="Arial" panose="020B0604020202020204" pitchFamily="34" charset="0"/>
              </a:rPr>
              <a:t> </a:t>
            </a:r>
            <a:r>
              <a:rPr lang="en-US" altLang="ko-KR" sz="1200" dirty="0">
                <a:latin typeface="Arial" panose="020B0604020202020204" pitchFamily="34" charset="0"/>
                <a:cs typeface="Arial" panose="020B0604020202020204" pitchFamily="34" charset="0"/>
              </a:rPr>
              <a:t>‘Gesture hint’, ‘Show button to hide keyboard’ option in Swipe gestures</a:t>
            </a:r>
          </a:p>
          <a:p>
            <a:pPr latinLnBrk="1">
              <a:lnSpc>
                <a:spcPct val="150000"/>
              </a:lnSpc>
            </a:pPr>
            <a:r>
              <a:rPr lang="ko-KR" altLang="en-US" sz="1200" dirty="0">
                <a:latin typeface="Arial" panose="020B0604020202020204" pitchFamily="34" charset="0"/>
                <a:cs typeface="Arial" panose="020B0604020202020204" pitchFamily="34" charset="0"/>
              </a:rPr>
              <a:t>③ </a:t>
            </a:r>
            <a:r>
              <a:rPr lang="en-US" altLang="ko-KR" sz="1200" dirty="0">
                <a:solidFill>
                  <a:srgbClr val="0000FF"/>
                </a:solidFill>
                <a:latin typeface="Arial" panose="020B0604020202020204" pitchFamily="34" charset="0"/>
                <a:cs typeface="Arial" panose="020B0604020202020204" pitchFamily="34" charset="0"/>
              </a:rPr>
              <a:t>(added)</a:t>
            </a:r>
            <a:r>
              <a:rPr lang="en-US" altLang="ko-KR" sz="1200" dirty="0">
                <a:latin typeface="Arial" panose="020B0604020202020204" pitchFamily="34" charset="0"/>
                <a:cs typeface="Arial" panose="020B0604020202020204" pitchFamily="34" charset="0"/>
              </a:rPr>
              <a:t> Google Assistant app switch option in the main screen of Navigation bar and changed from default </a:t>
            </a:r>
            <a:r>
              <a:rPr lang="en-US" altLang="ko-KR" sz="1200" dirty="0">
                <a:solidFill>
                  <a:srgbClr val="FF0000"/>
                </a:solidFill>
                <a:latin typeface="Arial" panose="020B0604020202020204" pitchFamily="34" charset="0"/>
                <a:cs typeface="Arial" panose="020B0604020202020204" pitchFamily="34" charset="0"/>
              </a:rPr>
              <a:t>Off</a:t>
            </a:r>
            <a:r>
              <a:rPr lang="en-US" altLang="ko-KR" sz="1200" dirty="0">
                <a:latin typeface="Arial" panose="020B0604020202020204" pitchFamily="34" charset="0"/>
                <a:cs typeface="Arial" panose="020B0604020202020204" pitchFamily="34" charset="0"/>
              </a:rPr>
              <a:t> </a:t>
            </a:r>
            <a:r>
              <a:rPr lang="ko-KR" altLang="en-US" sz="1200" dirty="0">
                <a:latin typeface="Arial" panose="020B0604020202020204" pitchFamily="34" charset="0"/>
                <a:cs typeface="Arial" panose="020B0604020202020204" pitchFamily="34" charset="0"/>
              </a:rPr>
              <a:t>→ </a:t>
            </a:r>
            <a:r>
              <a:rPr lang="en-US" altLang="ko-KR" sz="1200" dirty="0">
                <a:solidFill>
                  <a:srgbClr val="0000FF"/>
                </a:solidFill>
                <a:latin typeface="Arial" panose="020B0604020202020204" pitchFamily="34" charset="0"/>
                <a:cs typeface="Arial" panose="020B0604020202020204" pitchFamily="34" charset="0"/>
              </a:rPr>
              <a:t>On</a:t>
            </a:r>
          </a:p>
          <a:p>
            <a:pPr latinLnBrk="1">
              <a:lnSpc>
                <a:spcPct val="150000"/>
              </a:lnSpc>
            </a:pPr>
            <a:r>
              <a:rPr lang="ko-KR" altLang="en-US" sz="1200" dirty="0">
                <a:latin typeface="Arial" panose="020B0604020202020204" pitchFamily="34" charset="0"/>
                <a:cs typeface="Arial" panose="020B0604020202020204" pitchFamily="34" charset="0"/>
              </a:rPr>
              <a:t>④ </a:t>
            </a:r>
            <a:r>
              <a:rPr lang="en-US" altLang="ko-KR" sz="1200" dirty="0">
                <a:latin typeface="Arial" panose="020B0604020202020204" pitchFamily="34" charset="0"/>
                <a:cs typeface="Arial" panose="020B0604020202020204" pitchFamily="34" charset="0"/>
              </a:rPr>
              <a:t>newly </a:t>
            </a:r>
            <a:r>
              <a:rPr lang="en-US" altLang="ko-KR" sz="1200" dirty="0">
                <a:solidFill>
                  <a:srgbClr val="0000FF"/>
                </a:solidFill>
                <a:latin typeface="Arial" panose="020B0604020202020204" pitchFamily="34" charset="0"/>
                <a:cs typeface="Arial" panose="020B0604020202020204" pitchFamily="34" charset="0"/>
              </a:rPr>
              <a:t>(added) </a:t>
            </a:r>
            <a:r>
              <a:rPr lang="en-US" altLang="ko-KR" sz="1200" dirty="0">
                <a:latin typeface="Arial" panose="020B0604020202020204" pitchFamily="34" charset="0"/>
                <a:cs typeface="Arial" panose="020B0604020202020204" pitchFamily="34" charset="0"/>
              </a:rPr>
              <a:t>‘Circle to Search’ switch option</a:t>
            </a:r>
          </a:p>
          <a:p>
            <a:pPr latinLnBrk="1">
              <a:lnSpc>
                <a:spcPct val="150000"/>
              </a:lnSpc>
            </a:pPr>
            <a:r>
              <a:rPr lang="en-US" altLang="ko-KR" sz="1200" dirty="0">
                <a:latin typeface="Arial" panose="020B0604020202020204" pitchFamily="34" charset="0"/>
                <a:cs typeface="Arial" panose="020B0604020202020204" pitchFamily="34" charset="0"/>
              </a:rPr>
              <a:t>*Path : Settings &gt; Display &gt; Navigation bar &gt; Swipe gestures</a:t>
            </a:r>
          </a:p>
        </p:txBody>
      </p:sp>
      <p:sp>
        <p:nvSpPr>
          <p:cNvPr id="4" name="슬라이드 번호 개체 틀 3"/>
          <p:cNvSpPr>
            <a:spLocks noGrp="1"/>
          </p:cNvSpPr>
          <p:nvPr>
            <p:ph type="sldNum" sz="quarter" idx="11"/>
          </p:nvPr>
        </p:nvSpPr>
        <p:spPr/>
        <p:txBody>
          <a:bodyPr/>
          <a:lstStyle/>
          <a:p>
            <a:pPr>
              <a:defRPr/>
            </a:pPr>
            <a:fld id="{85C512E5-9A75-4191-873E-3C8C8CC18DB3}" type="slidenum">
              <a:rPr lang="en-US" altLang="ko-KR" smtClean="0"/>
              <a:pPr>
                <a:defRPr/>
              </a:pPr>
              <a:t>88</a:t>
            </a:fld>
            <a:endParaRPr lang="en-US" dirty="0"/>
          </a:p>
        </p:txBody>
      </p:sp>
      <p:sp>
        <p:nvSpPr>
          <p:cNvPr id="7" name="Title 1"/>
          <p:cNvSpPr>
            <a:spLocks noGrp="1"/>
          </p:cNvSpPr>
          <p:nvPr>
            <p:ph type="title" idx="4294967295"/>
          </p:nvPr>
        </p:nvSpPr>
        <p:spPr>
          <a:xfrm>
            <a:off x="1" y="1"/>
            <a:ext cx="8510154" cy="668867"/>
          </a:xfrm>
        </p:spPr>
        <p:txBody>
          <a:bodyPr vert="horz" lIns="91440" tIns="45720" rIns="91440" bIns="45720" rtlCol="0" anchor="ctr">
            <a:normAutofit/>
          </a:bodyPr>
          <a:lstStyle/>
          <a:p>
            <a:pPr algn="l"/>
            <a:r>
              <a:rPr lang="en-US" altLang="ko-KR" sz="1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[Navigation bar]</a:t>
            </a:r>
            <a:br>
              <a:rPr lang="en-US" altLang="ko-KR" sz="1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altLang="ko-KR" sz="1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What is changing with Swipe gestures? (1/2)</a:t>
            </a:r>
            <a:endParaRPr lang="en-GB" altLang="ko-KR" sz="1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6" name="직사각형 5"/>
          <p:cNvSpPr/>
          <p:nvPr/>
        </p:nvSpPr>
        <p:spPr>
          <a:xfrm>
            <a:off x="8209439" y="381789"/>
            <a:ext cx="1696561" cy="23589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000" b="1" dirty="0">
                <a:solidFill>
                  <a:schemeClr val="tx1"/>
                </a:solidFill>
              </a:rPr>
              <a:t>Updated at 2024.1.18</a:t>
            </a:r>
            <a:endParaRPr lang="ko-KR" altLang="en-US" sz="1000" b="1" dirty="0">
              <a:solidFill>
                <a:schemeClr val="tx1"/>
              </a:solidFill>
            </a:endParaRPr>
          </a:p>
        </p:txBody>
      </p:sp>
      <p:pic>
        <p:nvPicPr>
          <p:cNvPr id="3" name="그림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8175" y="3895725"/>
            <a:ext cx="1333164" cy="2858897"/>
          </a:xfrm>
          <a:prstGeom prst="rect">
            <a:avLst/>
          </a:prstGeom>
        </p:spPr>
      </p:pic>
      <p:pic>
        <p:nvPicPr>
          <p:cNvPr id="12" name="그림 11"/>
          <p:cNvPicPr>
            <a:picLocks noChangeAspect="1"/>
          </p:cNvPicPr>
          <p:nvPr/>
        </p:nvPicPr>
        <p:blipFill>
          <a:blip r:embed="rId4"/>
          <a:stretch>
            <a:fillRect/>
          </a:stretch>
        </p:blipFill>
        <p:spPr>
          <a:xfrm>
            <a:off x="2669096" y="3896403"/>
            <a:ext cx="1348937" cy="2862117"/>
          </a:xfrm>
          <a:prstGeom prst="rect">
            <a:avLst/>
          </a:prstGeom>
        </p:spPr>
      </p:pic>
      <p:sp>
        <p:nvSpPr>
          <p:cNvPr id="13" name="모서리가 둥근 직사각형 12"/>
          <p:cNvSpPr/>
          <p:nvPr/>
        </p:nvSpPr>
        <p:spPr>
          <a:xfrm>
            <a:off x="682769" y="4952796"/>
            <a:ext cx="1358570" cy="742767"/>
          </a:xfrm>
          <a:prstGeom prst="roundRect">
            <a:avLst/>
          </a:prstGeom>
          <a:noFill/>
          <a:ln w="2857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0" name="모서리가 둥근 직사각형 19"/>
          <p:cNvSpPr/>
          <p:nvPr/>
        </p:nvSpPr>
        <p:spPr>
          <a:xfrm>
            <a:off x="2669097" y="4264287"/>
            <a:ext cx="1348936" cy="783963"/>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21" name="그림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22683" y="3905250"/>
            <a:ext cx="1319491" cy="2858897"/>
          </a:xfrm>
          <a:prstGeom prst="rect">
            <a:avLst/>
          </a:prstGeom>
        </p:spPr>
      </p:pic>
      <p:pic>
        <p:nvPicPr>
          <p:cNvPr id="22" name="그림 2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45401" y="3905250"/>
            <a:ext cx="1319491" cy="2858897"/>
          </a:xfrm>
          <a:prstGeom prst="rect">
            <a:avLst/>
          </a:prstGeom>
        </p:spPr>
      </p:pic>
      <p:sp>
        <p:nvSpPr>
          <p:cNvPr id="24" name="직사각형 23"/>
          <p:cNvSpPr/>
          <p:nvPr/>
        </p:nvSpPr>
        <p:spPr>
          <a:xfrm>
            <a:off x="2041339" y="4722720"/>
            <a:ext cx="688434" cy="400110"/>
          </a:xfrm>
          <a:prstGeom prst="rect">
            <a:avLst/>
          </a:prstGeom>
        </p:spPr>
        <p:txBody>
          <a:bodyPr wrap="square">
            <a:spAutoFit/>
          </a:bodyPr>
          <a:lstStyle/>
          <a:p>
            <a:r>
              <a:rPr lang="en-US" altLang="ko-KR" sz="1000" dirty="0">
                <a:latin typeface="Arial" panose="020B0604020202020204" pitchFamily="34" charset="0"/>
                <a:cs typeface="Arial" panose="020B0604020202020204" pitchFamily="34" charset="0"/>
              </a:rPr>
              <a:t>removed option</a:t>
            </a:r>
            <a:endParaRPr lang="ko-KR" altLang="en-US" sz="1000" dirty="0"/>
          </a:p>
        </p:txBody>
      </p:sp>
      <p:sp>
        <p:nvSpPr>
          <p:cNvPr id="25" name="모서리가 둥근 직사각형 24"/>
          <p:cNvSpPr/>
          <p:nvPr/>
        </p:nvSpPr>
        <p:spPr>
          <a:xfrm>
            <a:off x="2687730" y="5751779"/>
            <a:ext cx="1348936" cy="321569"/>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nvGrpSpPr>
          <p:cNvPr id="14" name="그룹 13"/>
          <p:cNvGrpSpPr/>
          <p:nvPr/>
        </p:nvGrpSpPr>
        <p:grpSpPr>
          <a:xfrm>
            <a:off x="664136" y="4952796"/>
            <a:ext cx="517791" cy="579985"/>
            <a:chOff x="2016144" y="4665365"/>
            <a:chExt cx="867756" cy="971986"/>
          </a:xfrm>
        </p:grpSpPr>
        <p:sp>
          <p:nvSpPr>
            <p:cNvPr id="15" name="타원 14"/>
            <p:cNvSpPr/>
            <p:nvPr/>
          </p:nvSpPr>
          <p:spPr>
            <a:xfrm>
              <a:off x="2134236" y="4665365"/>
              <a:ext cx="338507" cy="338507"/>
            </a:xfrm>
            <a:prstGeom prst="ellipse">
              <a:avLst/>
            </a:prstGeom>
            <a:solidFill>
              <a:srgbClr val="FF0000">
                <a:alpha val="3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16" name="Picture 12" descr="손가락 아이콘 에 Selman Icons"/>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21184053">
              <a:off x="2016144" y="4769595"/>
              <a:ext cx="867756" cy="867756"/>
            </a:xfrm>
            <a:prstGeom prst="rect">
              <a:avLst/>
            </a:prstGeom>
            <a:noFill/>
            <a:extLst>
              <a:ext uri="{909E8E84-426E-40DD-AFC4-6F175D3DCCD1}">
                <a14:hiddenFill xmlns:a14="http://schemas.microsoft.com/office/drawing/2010/main">
                  <a:solidFill>
                    <a:srgbClr val="FFFFFF"/>
                  </a:solidFill>
                </a14:hiddenFill>
              </a:ext>
            </a:extLst>
          </p:spPr>
        </p:pic>
      </p:grpSp>
      <p:sp>
        <p:nvSpPr>
          <p:cNvPr id="26" name="모서리가 둥근 직사각형 25"/>
          <p:cNvSpPr/>
          <p:nvPr/>
        </p:nvSpPr>
        <p:spPr>
          <a:xfrm>
            <a:off x="689542" y="5731330"/>
            <a:ext cx="1348936" cy="544727"/>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cxnSp>
        <p:nvCxnSpPr>
          <p:cNvPr id="28" name="직선 화살표 연결선 27"/>
          <p:cNvCxnSpPr>
            <a:stCxn id="24" idx="2"/>
            <a:endCxn id="26" idx="3"/>
          </p:cNvCxnSpPr>
          <p:nvPr/>
        </p:nvCxnSpPr>
        <p:spPr>
          <a:xfrm flipH="1">
            <a:off x="2038478" y="5122830"/>
            <a:ext cx="347078" cy="880864"/>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직선 화살표 연결선 28"/>
          <p:cNvCxnSpPr>
            <a:stCxn id="24" idx="0"/>
            <a:endCxn id="20" idx="1"/>
          </p:cNvCxnSpPr>
          <p:nvPr/>
        </p:nvCxnSpPr>
        <p:spPr>
          <a:xfrm flipV="1">
            <a:off x="2385556" y="4656269"/>
            <a:ext cx="283541" cy="66451"/>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7" name="모서리가 둥근 직사각형 36"/>
          <p:cNvSpPr/>
          <p:nvPr/>
        </p:nvSpPr>
        <p:spPr>
          <a:xfrm>
            <a:off x="5206405" y="5020166"/>
            <a:ext cx="1348936" cy="247160"/>
          </a:xfrm>
          <a:prstGeom prst="roundRect">
            <a:avLst/>
          </a:prstGeom>
          <a:noFill/>
          <a:ln w="2857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cxnSp>
        <p:nvCxnSpPr>
          <p:cNvPr id="38" name="직선 화살표 연결선 37"/>
          <p:cNvCxnSpPr>
            <a:stCxn id="37" idx="3"/>
            <a:endCxn id="41" idx="1"/>
          </p:cNvCxnSpPr>
          <p:nvPr/>
        </p:nvCxnSpPr>
        <p:spPr>
          <a:xfrm flipV="1">
            <a:off x="6555341" y="4543426"/>
            <a:ext cx="477793" cy="600320"/>
          </a:xfrm>
          <a:prstGeom prst="straightConnector1">
            <a:avLst/>
          </a:prstGeom>
          <a:ln w="19050">
            <a:solidFill>
              <a:schemeClr val="tx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1" name="모서리가 둥근 직사각형 40"/>
          <p:cNvSpPr/>
          <p:nvPr/>
        </p:nvSpPr>
        <p:spPr>
          <a:xfrm>
            <a:off x="7033134" y="4038601"/>
            <a:ext cx="1348936" cy="1009650"/>
          </a:xfrm>
          <a:prstGeom prst="roundRect">
            <a:avLst/>
          </a:prstGeom>
          <a:noFill/>
          <a:ln w="2857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6" name="직사각형 45"/>
          <p:cNvSpPr/>
          <p:nvPr/>
        </p:nvSpPr>
        <p:spPr>
          <a:xfrm>
            <a:off x="4240184" y="5087037"/>
            <a:ext cx="792004" cy="1323439"/>
          </a:xfrm>
          <a:prstGeom prst="rect">
            <a:avLst/>
          </a:prstGeom>
        </p:spPr>
        <p:txBody>
          <a:bodyPr wrap="square">
            <a:spAutoFit/>
          </a:bodyPr>
          <a:lstStyle/>
          <a:p>
            <a:r>
              <a:rPr lang="en-US" altLang="ko-KR" sz="1000" dirty="0">
                <a:latin typeface="Arial" panose="020B0604020202020204" pitchFamily="34" charset="0"/>
                <a:cs typeface="Arial" panose="020B0604020202020204" pitchFamily="34" charset="0"/>
              </a:rPr>
              <a:t>menu added on the main screen and changed to Default On</a:t>
            </a:r>
            <a:endParaRPr lang="ko-KR" altLang="en-US" sz="1000" dirty="0"/>
          </a:p>
        </p:txBody>
      </p:sp>
      <p:sp>
        <p:nvSpPr>
          <p:cNvPr id="48" name="모서리가 둥근 직사각형 47"/>
          <p:cNvSpPr/>
          <p:nvPr/>
        </p:nvSpPr>
        <p:spPr>
          <a:xfrm>
            <a:off x="5207063" y="5325389"/>
            <a:ext cx="1348936" cy="247160"/>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9" name="모서리가 둥근 직사각형 48"/>
          <p:cNvSpPr/>
          <p:nvPr/>
        </p:nvSpPr>
        <p:spPr>
          <a:xfrm>
            <a:off x="5207063" y="5615859"/>
            <a:ext cx="1348936" cy="314295"/>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0" name="직사각형 49"/>
          <p:cNvSpPr/>
          <p:nvPr/>
        </p:nvSpPr>
        <p:spPr>
          <a:xfrm>
            <a:off x="6512640" y="5458249"/>
            <a:ext cx="923361" cy="246221"/>
          </a:xfrm>
          <a:prstGeom prst="rect">
            <a:avLst/>
          </a:prstGeom>
        </p:spPr>
        <p:txBody>
          <a:bodyPr wrap="square">
            <a:spAutoFit/>
          </a:bodyPr>
          <a:lstStyle/>
          <a:p>
            <a:r>
              <a:rPr lang="en-US" altLang="ko-KR" sz="1000" dirty="0">
                <a:latin typeface="Arial" panose="020B0604020202020204" pitchFamily="34" charset="0"/>
                <a:cs typeface="Arial" panose="020B0604020202020204" pitchFamily="34" charset="0"/>
              </a:rPr>
              <a:t>newly added</a:t>
            </a:r>
            <a:endParaRPr lang="ko-KR" altLang="en-US" sz="1000" dirty="0"/>
          </a:p>
        </p:txBody>
      </p:sp>
      <p:sp>
        <p:nvSpPr>
          <p:cNvPr id="52" name="직사각형 51"/>
          <p:cNvSpPr/>
          <p:nvPr/>
        </p:nvSpPr>
        <p:spPr>
          <a:xfrm>
            <a:off x="1783221" y="6257025"/>
            <a:ext cx="1488209" cy="400110"/>
          </a:xfrm>
          <a:prstGeom prst="rect">
            <a:avLst/>
          </a:prstGeom>
        </p:spPr>
        <p:txBody>
          <a:bodyPr wrap="square">
            <a:spAutoFit/>
          </a:bodyPr>
          <a:lstStyle/>
          <a:p>
            <a:r>
              <a:rPr lang="en-US" altLang="ko-KR" sz="1000" dirty="0">
                <a:latin typeface="Arial" panose="020B0604020202020204" pitchFamily="34" charset="0"/>
                <a:cs typeface="Arial" panose="020B0604020202020204" pitchFamily="34" charset="0"/>
              </a:rPr>
              <a:t>menu path and default option changed</a:t>
            </a:r>
            <a:endParaRPr lang="ko-KR" altLang="en-US" sz="1000" dirty="0"/>
          </a:p>
        </p:txBody>
      </p:sp>
      <p:cxnSp>
        <p:nvCxnSpPr>
          <p:cNvPr id="56" name="직선 화살표 연결선 55"/>
          <p:cNvCxnSpPr>
            <a:stCxn id="52" idx="0"/>
            <a:endCxn id="25" idx="1"/>
          </p:cNvCxnSpPr>
          <p:nvPr/>
        </p:nvCxnSpPr>
        <p:spPr>
          <a:xfrm flipV="1">
            <a:off x="2527326" y="5912564"/>
            <a:ext cx="160404" cy="344461"/>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7" name="직선 화살표 연결선 66"/>
          <p:cNvCxnSpPr>
            <a:stCxn id="46" idx="1"/>
            <a:endCxn id="25" idx="3"/>
          </p:cNvCxnSpPr>
          <p:nvPr/>
        </p:nvCxnSpPr>
        <p:spPr>
          <a:xfrm flipH="1">
            <a:off x="4036666" y="5748757"/>
            <a:ext cx="203518" cy="163807"/>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0" name="직선 화살표 연결선 69"/>
          <p:cNvCxnSpPr>
            <a:stCxn id="46" idx="3"/>
            <a:endCxn id="48" idx="1"/>
          </p:cNvCxnSpPr>
          <p:nvPr/>
        </p:nvCxnSpPr>
        <p:spPr>
          <a:xfrm flipV="1">
            <a:off x="5032188" y="5448969"/>
            <a:ext cx="174875" cy="299788"/>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17" name="그룹 16"/>
          <p:cNvGrpSpPr/>
          <p:nvPr/>
        </p:nvGrpSpPr>
        <p:grpSpPr>
          <a:xfrm>
            <a:off x="1184817" y="5483039"/>
            <a:ext cx="517791" cy="579985"/>
            <a:chOff x="2016144" y="4665365"/>
            <a:chExt cx="867756" cy="971986"/>
          </a:xfrm>
        </p:grpSpPr>
        <p:sp>
          <p:nvSpPr>
            <p:cNvPr id="18" name="타원 17"/>
            <p:cNvSpPr/>
            <p:nvPr/>
          </p:nvSpPr>
          <p:spPr>
            <a:xfrm>
              <a:off x="2134236" y="4665365"/>
              <a:ext cx="338507" cy="338507"/>
            </a:xfrm>
            <a:prstGeom prst="ellipse">
              <a:avLst/>
            </a:prstGeom>
            <a:solidFill>
              <a:srgbClr val="FF0000">
                <a:alpha val="3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19" name="Picture 12" descr="손가락 아이콘 에 Selman Icons"/>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21184053">
              <a:off x="2016144" y="4769595"/>
              <a:ext cx="867756" cy="867756"/>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80" name="직선 화살표 연결선 79"/>
          <p:cNvCxnSpPr>
            <a:stCxn id="13" idx="3"/>
          </p:cNvCxnSpPr>
          <p:nvPr/>
        </p:nvCxnSpPr>
        <p:spPr>
          <a:xfrm flipV="1">
            <a:off x="2041339" y="5154783"/>
            <a:ext cx="627757" cy="169397"/>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7758684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직사각형 8"/>
          <p:cNvSpPr/>
          <p:nvPr/>
        </p:nvSpPr>
        <p:spPr>
          <a:xfrm>
            <a:off x="9071" y="667660"/>
            <a:ext cx="9858828" cy="6044036"/>
          </a:xfrm>
          <a:prstGeom prst="rect">
            <a:avLst/>
          </a:prstGeom>
          <a:ln>
            <a:noFill/>
          </a:ln>
        </p:spPr>
        <p:txBody>
          <a:bodyPr wrap="square" anchor="t" anchorCtr="0">
            <a:noAutofit/>
          </a:bodyPr>
          <a:lstStyle/>
          <a:p>
            <a:pPr latinLnBrk="1">
              <a:lnSpc>
                <a:spcPct val="150000"/>
              </a:lnSpc>
            </a:pPr>
            <a:r>
              <a:rPr lang="en-US" altLang="ko-KR" sz="1200" b="1" dirty="0">
                <a:latin typeface="Arial" panose="020B0604020202020204" pitchFamily="34" charset="0"/>
                <a:cs typeface="Arial" panose="020B0604020202020204" pitchFamily="34" charset="0"/>
              </a:rPr>
              <a:t>Q1) It is changed to Navigation button type option, and it does not work swipe up from both sides area of the bottom on the screen</a:t>
            </a:r>
            <a:br>
              <a:rPr lang="en-US" altLang="ko-KR" sz="1200" b="1" dirty="0">
                <a:latin typeface="Arial" panose="020B0604020202020204" pitchFamily="34" charset="0"/>
                <a:cs typeface="Arial" panose="020B0604020202020204" pitchFamily="34" charset="0"/>
              </a:rPr>
            </a:br>
            <a:r>
              <a:rPr lang="en-US" altLang="ko-KR" sz="1200" b="1" dirty="0">
                <a:latin typeface="Arial" panose="020B0604020202020204" pitchFamily="34" charset="0"/>
                <a:cs typeface="Arial" panose="020B0604020202020204" pitchFamily="34" charset="0"/>
              </a:rPr>
              <a:t>Q2) I can’t find Swipe from bottom option in Swipe gestures of Navigation type setting</a:t>
            </a:r>
          </a:p>
          <a:p>
            <a:pPr latinLnBrk="1">
              <a:lnSpc>
                <a:spcPct val="150000"/>
              </a:lnSpc>
            </a:pPr>
            <a:endParaRPr lang="en-US" altLang="ko-KR" sz="600" dirty="0">
              <a:latin typeface="Arial" panose="020B0604020202020204" pitchFamily="34" charset="0"/>
              <a:cs typeface="Arial" panose="020B0604020202020204" pitchFamily="34" charset="0"/>
            </a:endParaRPr>
          </a:p>
          <a:p>
            <a:pPr latinLnBrk="1">
              <a:lnSpc>
                <a:spcPct val="150000"/>
              </a:lnSpc>
            </a:pPr>
            <a:r>
              <a:rPr lang="en-US" altLang="ko-KR" sz="1200" dirty="0">
                <a:latin typeface="Arial" panose="020B0604020202020204" pitchFamily="34" charset="0"/>
                <a:cs typeface="Arial" panose="020B0604020202020204" pitchFamily="34" charset="0"/>
              </a:rPr>
              <a:t>A: </a:t>
            </a:r>
          </a:p>
          <a:p>
            <a:pPr latinLnBrk="1">
              <a:lnSpc>
                <a:spcPct val="150000"/>
              </a:lnSpc>
            </a:pPr>
            <a:r>
              <a:rPr lang="en-US" altLang="ko-KR" sz="1200" dirty="0">
                <a:latin typeface="Arial" panose="020B0604020202020204" pitchFamily="34" charset="0"/>
                <a:cs typeface="Arial" panose="020B0604020202020204" pitchFamily="34" charset="0"/>
              </a:rPr>
              <a:t>For Google Assistant, you can swipe up from either side of the both bottom corners.</a:t>
            </a:r>
          </a:p>
        </p:txBody>
      </p:sp>
      <p:sp>
        <p:nvSpPr>
          <p:cNvPr id="4" name="슬라이드 번호 개체 틀 3"/>
          <p:cNvSpPr>
            <a:spLocks noGrp="1"/>
          </p:cNvSpPr>
          <p:nvPr>
            <p:ph type="sldNum" sz="quarter" idx="11"/>
          </p:nvPr>
        </p:nvSpPr>
        <p:spPr/>
        <p:txBody>
          <a:bodyPr/>
          <a:lstStyle/>
          <a:p>
            <a:pPr>
              <a:defRPr/>
            </a:pPr>
            <a:fld id="{85C512E5-9A75-4191-873E-3C8C8CC18DB3}" type="slidenum">
              <a:rPr lang="en-US" altLang="ko-KR" smtClean="0"/>
              <a:pPr>
                <a:defRPr/>
              </a:pPr>
              <a:t>89</a:t>
            </a:fld>
            <a:endParaRPr lang="en-US" dirty="0"/>
          </a:p>
        </p:txBody>
      </p:sp>
      <p:sp>
        <p:nvSpPr>
          <p:cNvPr id="7" name="Title 1"/>
          <p:cNvSpPr>
            <a:spLocks noGrp="1"/>
          </p:cNvSpPr>
          <p:nvPr>
            <p:ph type="title" idx="4294967295"/>
          </p:nvPr>
        </p:nvSpPr>
        <p:spPr>
          <a:xfrm>
            <a:off x="1" y="1"/>
            <a:ext cx="8510154" cy="668867"/>
          </a:xfrm>
        </p:spPr>
        <p:txBody>
          <a:bodyPr vert="horz" lIns="91440" tIns="45720" rIns="91440" bIns="45720" rtlCol="0" anchor="ctr">
            <a:normAutofit/>
          </a:bodyPr>
          <a:lstStyle/>
          <a:p>
            <a:pPr algn="l"/>
            <a:r>
              <a:rPr lang="en-US" altLang="ko-KR" sz="1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[Navigation bar]</a:t>
            </a:r>
            <a:br>
              <a:rPr lang="en-US" altLang="ko-KR" sz="1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altLang="ko-KR" sz="1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What is changing with Swipe gestures? (2/2)</a:t>
            </a:r>
            <a:endParaRPr lang="en-GB" altLang="ko-KR" sz="1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6" name="직사각형 5"/>
          <p:cNvSpPr/>
          <p:nvPr/>
        </p:nvSpPr>
        <p:spPr>
          <a:xfrm>
            <a:off x="8209439" y="381789"/>
            <a:ext cx="1696561" cy="23589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000" b="1" dirty="0">
                <a:solidFill>
                  <a:schemeClr val="tx1"/>
                </a:solidFill>
              </a:rPr>
              <a:t>Updated at 2024.1.18</a:t>
            </a:r>
            <a:endParaRPr lang="ko-KR" altLang="en-US" sz="1000" b="1" dirty="0">
              <a:solidFill>
                <a:schemeClr val="tx1"/>
              </a:solidFill>
            </a:endParaRPr>
          </a:p>
        </p:txBody>
      </p:sp>
      <p:pic>
        <p:nvPicPr>
          <p:cNvPr id="10" name="그림 9"/>
          <p:cNvPicPr>
            <a:picLocks noChangeAspect="1"/>
          </p:cNvPicPr>
          <p:nvPr/>
        </p:nvPicPr>
        <p:blipFill rotWithShape="1">
          <a:blip r:embed="rId3"/>
          <a:srcRect b="20405"/>
          <a:stretch/>
        </p:blipFill>
        <p:spPr>
          <a:xfrm>
            <a:off x="1702123" y="3500931"/>
            <a:ext cx="2552955" cy="1947369"/>
          </a:xfrm>
          <a:prstGeom prst="rect">
            <a:avLst/>
          </a:prstGeom>
        </p:spPr>
      </p:pic>
      <p:sp>
        <p:nvSpPr>
          <p:cNvPr id="11" name="위쪽 화살표 10"/>
          <p:cNvSpPr/>
          <p:nvPr/>
        </p:nvSpPr>
        <p:spPr>
          <a:xfrm rot="2984926">
            <a:off x="2052436" y="4804267"/>
            <a:ext cx="361950" cy="328251"/>
          </a:xfrm>
          <a:prstGeom prst="upArrow">
            <a:avLst/>
          </a:prstGeom>
          <a:solidFill>
            <a:srgbClr val="FF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2" name="위쪽 화살표 41"/>
          <p:cNvSpPr/>
          <p:nvPr/>
        </p:nvSpPr>
        <p:spPr>
          <a:xfrm rot="18685281">
            <a:off x="3567588" y="4783804"/>
            <a:ext cx="361950" cy="324196"/>
          </a:xfrm>
          <a:prstGeom prst="upArrow">
            <a:avLst/>
          </a:prstGeom>
          <a:solidFill>
            <a:srgbClr val="FF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13718124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직사각형 8"/>
          <p:cNvSpPr/>
          <p:nvPr/>
        </p:nvSpPr>
        <p:spPr>
          <a:xfrm>
            <a:off x="9071" y="667660"/>
            <a:ext cx="9858828" cy="6044036"/>
          </a:xfrm>
          <a:prstGeom prst="rect">
            <a:avLst/>
          </a:prstGeom>
          <a:ln>
            <a:noFill/>
          </a:ln>
        </p:spPr>
        <p:txBody>
          <a:bodyPr wrap="square" anchor="t" anchorCtr="0">
            <a:noAutofit/>
          </a:bodyPr>
          <a:lstStyle/>
          <a:p>
            <a:pPr latinLnBrk="1">
              <a:lnSpc>
                <a:spcPct val="150000"/>
              </a:lnSpc>
            </a:pPr>
            <a:r>
              <a:rPr lang="en-US" altLang="ko-KR" sz="1200" b="1" dirty="0">
                <a:latin typeface="Arial" panose="020B0604020202020204" pitchFamily="34" charset="0"/>
                <a:cs typeface="Arial" panose="020B0604020202020204" pitchFamily="34" charset="0"/>
              </a:rPr>
              <a:t>Q: What kind of gorilla glass is used for front and back design?</a:t>
            </a:r>
          </a:p>
          <a:p>
            <a:pPr latinLnBrk="1">
              <a:lnSpc>
                <a:spcPct val="150000"/>
              </a:lnSpc>
            </a:pPr>
            <a:endParaRPr lang="en-US" altLang="ko-KR" sz="1200" dirty="0">
              <a:latin typeface="Arial" panose="020B0604020202020204" pitchFamily="34" charset="0"/>
              <a:cs typeface="Arial" panose="020B0604020202020204" pitchFamily="34" charset="0"/>
            </a:endParaRPr>
          </a:p>
          <a:p>
            <a:pPr latinLnBrk="1">
              <a:lnSpc>
                <a:spcPct val="150000"/>
              </a:lnSpc>
            </a:pPr>
            <a:r>
              <a:rPr lang="en-US" altLang="ko-KR" sz="1200" dirty="0">
                <a:latin typeface="Arial" panose="020B0604020202020204" pitchFamily="34" charset="0"/>
                <a:cs typeface="Arial" panose="020B0604020202020204" pitchFamily="34" charset="0"/>
              </a:rPr>
              <a:t>A: Gorilla Glass </a:t>
            </a:r>
            <a:r>
              <a:rPr lang="en-US" altLang="ko-KR" sz="1200" dirty="0" err="1">
                <a:latin typeface="Arial" panose="020B0604020202020204" pitchFamily="34" charset="0"/>
                <a:cs typeface="Arial" panose="020B0604020202020204" pitchFamily="34" charset="0"/>
              </a:rPr>
              <a:t>Victus</a:t>
            </a:r>
            <a:r>
              <a:rPr lang="en-US" altLang="ko-KR" sz="1200" dirty="0">
                <a:latin typeface="Arial" panose="020B0604020202020204" pitchFamily="34" charset="0"/>
                <a:cs typeface="Arial" panose="020B0604020202020204" pitchFamily="34" charset="0"/>
              </a:rPr>
              <a:t> 2</a:t>
            </a:r>
          </a:p>
          <a:p>
            <a:pPr latinLnBrk="1">
              <a:lnSpc>
                <a:spcPct val="150000"/>
              </a:lnSpc>
            </a:pPr>
            <a:endParaRPr lang="en-US" altLang="ko-KR" sz="1200" dirty="0">
              <a:latin typeface="Arial" panose="020B0604020202020204" pitchFamily="34" charset="0"/>
              <a:cs typeface="Arial" panose="020B0604020202020204" pitchFamily="34" charset="0"/>
            </a:endParaRPr>
          </a:p>
        </p:txBody>
      </p:sp>
      <p:sp>
        <p:nvSpPr>
          <p:cNvPr id="4" name="슬라이드 번호 개체 틀 3"/>
          <p:cNvSpPr>
            <a:spLocks noGrp="1"/>
          </p:cNvSpPr>
          <p:nvPr>
            <p:ph type="sldNum" sz="quarter" idx="11"/>
          </p:nvPr>
        </p:nvSpPr>
        <p:spPr/>
        <p:txBody>
          <a:bodyPr/>
          <a:lstStyle/>
          <a:p>
            <a:pPr>
              <a:defRPr/>
            </a:pPr>
            <a:fld id="{85C512E5-9A75-4191-873E-3C8C8CC18DB3}" type="slidenum">
              <a:rPr lang="en-US" altLang="ko-KR" smtClean="0"/>
              <a:pPr>
                <a:defRPr/>
              </a:pPr>
              <a:t>9</a:t>
            </a:fld>
            <a:endParaRPr lang="en-US" dirty="0"/>
          </a:p>
        </p:txBody>
      </p:sp>
      <p:sp>
        <p:nvSpPr>
          <p:cNvPr id="7" name="Title 1"/>
          <p:cNvSpPr>
            <a:spLocks noGrp="1"/>
          </p:cNvSpPr>
          <p:nvPr>
            <p:ph type="title" idx="4294967295"/>
          </p:nvPr>
        </p:nvSpPr>
        <p:spPr>
          <a:xfrm>
            <a:off x="1" y="1"/>
            <a:ext cx="8510154" cy="668867"/>
          </a:xfrm>
        </p:spPr>
        <p:txBody>
          <a:bodyPr vert="horz" lIns="91440" tIns="45720" rIns="91440" bIns="45720" rtlCol="0" anchor="ctr">
            <a:normAutofit/>
          </a:bodyPr>
          <a:lstStyle/>
          <a:p>
            <a:pPr algn="l"/>
            <a:r>
              <a:rPr lang="en-US" altLang="ko-KR" sz="1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What kind of gorilla glass is used for front and back design?</a:t>
            </a:r>
            <a:endParaRPr lang="en-GB" altLang="ko-KR" sz="1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6" name="직사각형 5"/>
          <p:cNvSpPr/>
          <p:nvPr/>
        </p:nvSpPr>
        <p:spPr>
          <a:xfrm>
            <a:off x="8209439" y="381789"/>
            <a:ext cx="1696561" cy="23589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000" b="1" dirty="0">
                <a:solidFill>
                  <a:schemeClr val="tx1"/>
                </a:solidFill>
              </a:rPr>
              <a:t>Updated at 2024.1.18</a:t>
            </a:r>
            <a:endParaRPr lang="ko-KR" altLang="en-US" sz="1000" b="1" dirty="0">
              <a:solidFill>
                <a:schemeClr val="tx1"/>
              </a:solidFill>
            </a:endParaRPr>
          </a:p>
        </p:txBody>
      </p:sp>
    </p:spTree>
    <p:extLst>
      <p:ext uri="{BB962C8B-B14F-4D97-AF65-F5344CB8AC3E}">
        <p14:creationId xmlns:p14="http://schemas.microsoft.com/office/powerpoint/2010/main" val="63270323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직사각형 8"/>
          <p:cNvSpPr/>
          <p:nvPr/>
        </p:nvSpPr>
        <p:spPr>
          <a:xfrm>
            <a:off x="9071" y="667660"/>
            <a:ext cx="9858828" cy="6044036"/>
          </a:xfrm>
          <a:prstGeom prst="rect">
            <a:avLst/>
          </a:prstGeom>
          <a:ln>
            <a:noFill/>
          </a:ln>
        </p:spPr>
        <p:txBody>
          <a:bodyPr wrap="square" anchor="t" anchorCtr="0">
            <a:noAutofit/>
          </a:bodyPr>
          <a:lstStyle/>
          <a:p>
            <a:pPr latinLnBrk="1">
              <a:lnSpc>
                <a:spcPct val="150000"/>
              </a:lnSpc>
            </a:pPr>
            <a:r>
              <a:rPr lang="en-US" altLang="ko-KR" sz="1200" b="1" dirty="0">
                <a:latin typeface="Arial" panose="020B0604020202020204" pitchFamily="34" charset="0"/>
                <a:cs typeface="Arial" panose="020B0604020202020204" pitchFamily="34" charset="0"/>
              </a:rPr>
              <a:t>Q: After attaching the 3rd party protective film, the screen appears blurry and the visibility seems to be reduced</a:t>
            </a:r>
          </a:p>
          <a:p>
            <a:pPr latinLnBrk="1">
              <a:lnSpc>
                <a:spcPct val="150000"/>
              </a:lnSpc>
            </a:pPr>
            <a:endParaRPr lang="en-US" altLang="ko-KR" sz="1200" dirty="0">
              <a:latin typeface="Arial" panose="020B0604020202020204" pitchFamily="34" charset="0"/>
              <a:cs typeface="Arial" panose="020B0604020202020204" pitchFamily="34" charset="0"/>
            </a:endParaRPr>
          </a:p>
          <a:p>
            <a:pPr latinLnBrk="1">
              <a:lnSpc>
                <a:spcPct val="150000"/>
              </a:lnSpc>
            </a:pPr>
            <a:r>
              <a:rPr lang="en-US" altLang="ko-KR" sz="1200" dirty="0">
                <a:latin typeface="Arial" panose="020B0604020202020204" pitchFamily="34" charset="0"/>
                <a:cs typeface="Arial" panose="020B0604020202020204" pitchFamily="34" charset="0"/>
              </a:rPr>
              <a:t>A: The display is composed of various parts such as protective glass, display panel, sensor, tapes, and mechanical parts, and Galaxy S24 series display has applied improved screen component (Window coating and AR protective film) that have much vivid visibility on the device.</a:t>
            </a:r>
          </a:p>
          <a:p>
            <a:pPr latinLnBrk="1">
              <a:lnSpc>
                <a:spcPct val="150000"/>
              </a:lnSpc>
            </a:pPr>
            <a:endParaRPr lang="en-US" altLang="ko-KR" sz="1200" dirty="0">
              <a:latin typeface="Arial" panose="020B0604020202020204" pitchFamily="34" charset="0"/>
              <a:cs typeface="Arial" panose="020B0604020202020204" pitchFamily="34" charset="0"/>
            </a:endParaRPr>
          </a:p>
          <a:p>
            <a:pPr latinLnBrk="1">
              <a:lnSpc>
                <a:spcPct val="150000"/>
              </a:lnSpc>
            </a:pPr>
            <a:r>
              <a:rPr lang="en-US" altLang="ko-KR" sz="1200" dirty="0">
                <a:latin typeface="Arial" panose="020B0604020202020204" pitchFamily="34" charset="0"/>
                <a:cs typeface="Arial" panose="020B0604020202020204" pitchFamily="34" charset="0"/>
              </a:rPr>
              <a:t>So, with attaching the 3</a:t>
            </a:r>
            <a:r>
              <a:rPr lang="en-US" altLang="ko-KR" sz="1200" baseline="30000" dirty="0">
                <a:latin typeface="Arial" panose="020B0604020202020204" pitchFamily="34" charset="0"/>
                <a:cs typeface="Arial" panose="020B0604020202020204" pitchFamily="34" charset="0"/>
              </a:rPr>
              <a:t>rd</a:t>
            </a:r>
            <a:r>
              <a:rPr lang="en-US" altLang="ko-KR" sz="1200" dirty="0">
                <a:latin typeface="Arial" panose="020B0604020202020204" pitchFamily="34" charset="0"/>
                <a:cs typeface="Arial" panose="020B0604020202020204" pitchFamily="34" charset="0"/>
              </a:rPr>
              <a:t> party protective film, the screen may have lower visibility or more blurry display.</a:t>
            </a:r>
          </a:p>
          <a:p>
            <a:pPr latinLnBrk="1">
              <a:lnSpc>
                <a:spcPct val="150000"/>
              </a:lnSpc>
            </a:pPr>
            <a:r>
              <a:rPr lang="en-US" altLang="ko-KR" sz="1200" dirty="0">
                <a:latin typeface="Arial" panose="020B0604020202020204" pitchFamily="34" charset="0"/>
                <a:cs typeface="Arial" panose="020B0604020202020204" pitchFamily="34" charset="0"/>
              </a:rPr>
              <a:t>It is not recommended attaching with 3</a:t>
            </a:r>
            <a:r>
              <a:rPr lang="en-US" altLang="ko-KR" sz="1200" baseline="30000" dirty="0">
                <a:latin typeface="Arial" panose="020B0604020202020204" pitchFamily="34" charset="0"/>
                <a:cs typeface="Arial" panose="020B0604020202020204" pitchFamily="34" charset="0"/>
              </a:rPr>
              <a:t>rd</a:t>
            </a:r>
            <a:r>
              <a:rPr lang="en-US" altLang="ko-KR" sz="1200" dirty="0">
                <a:latin typeface="Arial" panose="020B0604020202020204" pitchFamily="34" charset="0"/>
                <a:cs typeface="Arial" panose="020B0604020202020204" pitchFamily="34" charset="0"/>
              </a:rPr>
              <a:t> party protective film on the screen of the Galaxy device.</a:t>
            </a:r>
          </a:p>
          <a:p>
            <a:pPr latinLnBrk="1">
              <a:lnSpc>
                <a:spcPct val="150000"/>
              </a:lnSpc>
            </a:pPr>
            <a:endParaRPr lang="en-US" altLang="ko-KR" sz="1200" dirty="0">
              <a:latin typeface="Arial" panose="020B0604020202020204" pitchFamily="34" charset="0"/>
              <a:cs typeface="Arial" panose="020B0604020202020204" pitchFamily="34" charset="0"/>
            </a:endParaRPr>
          </a:p>
        </p:txBody>
      </p:sp>
      <p:sp>
        <p:nvSpPr>
          <p:cNvPr id="4" name="슬라이드 번호 개체 틀 3"/>
          <p:cNvSpPr>
            <a:spLocks noGrp="1"/>
          </p:cNvSpPr>
          <p:nvPr>
            <p:ph type="sldNum" sz="quarter" idx="11"/>
          </p:nvPr>
        </p:nvSpPr>
        <p:spPr/>
        <p:txBody>
          <a:bodyPr/>
          <a:lstStyle/>
          <a:p>
            <a:pPr>
              <a:defRPr/>
            </a:pPr>
            <a:fld id="{85C512E5-9A75-4191-873E-3C8C8CC18DB3}" type="slidenum">
              <a:rPr lang="en-US" altLang="ko-KR" smtClean="0"/>
              <a:pPr>
                <a:defRPr/>
              </a:pPr>
              <a:t>90</a:t>
            </a:fld>
            <a:endParaRPr lang="en-US" dirty="0"/>
          </a:p>
        </p:txBody>
      </p:sp>
      <p:sp>
        <p:nvSpPr>
          <p:cNvPr id="7" name="Title 1"/>
          <p:cNvSpPr>
            <a:spLocks noGrp="1"/>
          </p:cNvSpPr>
          <p:nvPr>
            <p:ph type="title" idx="4294967295"/>
          </p:nvPr>
        </p:nvSpPr>
        <p:spPr>
          <a:xfrm>
            <a:off x="1" y="1"/>
            <a:ext cx="8510154" cy="668867"/>
          </a:xfrm>
        </p:spPr>
        <p:txBody>
          <a:bodyPr vert="horz" lIns="91440" tIns="45720" rIns="91440" bIns="45720" rtlCol="0" anchor="ctr">
            <a:normAutofit/>
          </a:bodyPr>
          <a:lstStyle/>
          <a:p>
            <a:pPr algn="l"/>
            <a:r>
              <a:rPr lang="en-GB" altLang="ko-KR" sz="1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After attaching the 3</a:t>
            </a:r>
            <a:r>
              <a:rPr lang="en-GB" altLang="ko-KR" sz="1200" b="1" baseline="300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rd</a:t>
            </a:r>
            <a:r>
              <a:rPr lang="en-GB" altLang="ko-KR" sz="1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party protective film, the screen appears blurry and the visibility seems to be reduced</a:t>
            </a:r>
          </a:p>
        </p:txBody>
      </p:sp>
      <p:sp>
        <p:nvSpPr>
          <p:cNvPr id="6" name="직사각형 5"/>
          <p:cNvSpPr/>
          <p:nvPr/>
        </p:nvSpPr>
        <p:spPr>
          <a:xfrm>
            <a:off x="8209439" y="381789"/>
            <a:ext cx="1696561" cy="23589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000" b="1" dirty="0">
                <a:solidFill>
                  <a:schemeClr val="tx1"/>
                </a:solidFill>
              </a:rPr>
              <a:t>Updated at 2024.1.18</a:t>
            </a:r>
            <a:endParaRPr lang="ko-KR" altLang="en-US" sz="1000" b="1" dirty="0">
              <a:solidFill>
                <a:schemeClr val="tx1"/>
              </a:solidFill>
            </a:endParaRPr>
          </a:p>
        </p:txBody>
      </p:sp>
    </p:spTree>
    <p:extLst>
      <p:ext uri="{BB962C8B-B14F-4D97-AF65-F5344CB8AC3E}">
        <p14:creationId xmlns:p14="http://schemas.microsoft.com/office/powerpoint/2010/main" val="347242641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직사각형 8"/>
          <p:cNvSpPr/>
          <p:nvPr/>
        </p:nvSpPr>
        <p:spPr>
          <a:xfrm>
            <a:off x="9071" y="667660"/>
            <a:ext cx="9858828" cy="6044036"/>
          </a:xfrm>
          <a:prstGeom prst="rect">
            <a:avLst/>
          </a:prstGeom>
          <a:ln>
            <a:noFill/>
          </a:ln>
        </p:spPr>
        <p:txBody>
          <a:bodyPr wrap="square" anchor="t" anchorCtr="0">
            <a:noAutofit/>
          </a:bodyPr>
          <a:lstStyle/>
          <a:p>
            <a:pPr latinLnBrk="1">
              <a:lnSpc>
                <a:spcPct val="150000"/>
              </a:lnSpc>
            </a:pPr>
            <a:r>
              <a:rPr lang="en-US" altLang="ko-KR" sz="1200" b="1" dirty="0">
                <a:latin typeface="Arial" panose="020B0604020202020204" pitchFamily="34" charset="0"/>
                <a:cs typeface="Arial" panose="020B0604020202020204" pitchFamily="34" charset="0"/>
              </a:rPr>
              <a:t>Q: It looks the S-Pen is a little bit popping up from the hole of the device when inserting it.</a:t>
            </a:r>
          </a:p>
          <a:p>
            <a:pPr latinLnBrk="1">
              <a:lnSpc>
                <a:spcPct val="150000"/>
              </a:lnSpc>
            </a:pPr>
            <a:endParaRPr lang="en-US" altLang="ko-KR" sz="1200" dirty="0">
              <a:latin typeface="Arial" panose="020B0604020202020204" pitchFamily="34" charset="0"/>
              <a:cs typeface="Arial" panose="020B0604020202020204" pitchFamily="34" charset="0"/>
            </a:endParaRPr>
          </a:p>
          <a:p>
            <a:pPr latinLnBrk="1">
              <a:lnSpc>
                <a:spcPct val="150000"/>
              </a:lnSpc>
            </a:pPr>
            <a:r>
              <a:rPr lang="en-US" altLang="ko-KR" sz="1200" dirty="0">
                <a:latin typeface="Arial" panose="020B0604020202020204" pitchFamily="34" charset="0"/>
                <a:cs typeface="Arial" panose="020B0604020202020204" pitchFamily="34" charset="0"/>
              </a:rPr>
              <a:t>A: The S-Pen of the Galaxy S24 Ultra has improved structure and usability for easy inserting/removing while maintaining robustness.</a:t>
            </a:r>
          </a:p>
          <a:p>
            <a:pPr latinLnBrk="1">
              <a:lnSpc>
                <a:spcPct val="150000"/>
              </a:lnSpc>
            </a:pPr>
            <a:r>
              <a:rPr lang="en-US" altLang="ko-KR" sz="1200" dirty="0">
                <a:latin typeface="Arial" panose="020B0604020202020204" pitchFamily="34" charset="0"/>
                <a:cs typeface="Arial" panose="020B0604020202020204" pitchFamily="34" charset="0"/>
              </a:rPr>
              <a:t>When inserting the S-pen of the Galaxy S24 Ultra, the end tip looks protruded slightly.</a:t>
            </a:r>
          </a:p>
          <a:p>
            <a:pPr latinLnBrk="1">
              <a:lnSpc>
                <a:spcPct val="150000"/>
              </a:lnSpc>
            </a:pPr>
            <a:endParaRPr lang="en-US" altLang="ko-KR" sz="1200" dirty="0">
              <a:latin typeface="Arial" panose="020B0604020202020204" pitchFamily="34" charset="0"/>
              <a:cs typeface="Arial" panose="020B0604020202020204" pitchFamily="34" charset="0"/>
            </a:endParaRPr>
          </a:p>
          <a:p>
            <a:pPr latinLnBrk="1">
              <a:lnSpc>
                <a:spcPct val="150000"/>
              </a:lnSpc>
            </a:pPr>
            <a:r>
              <a:rPr lang="en-US" altLang="ko-KR" sz="1200" dirty="0">
                <a:latin typeface="Arial" panose="020B0604020202020204" pitchFamily="34" charset="0"/>
                <a:cs typeface="Arial" panose="020B0604020202020204" pitchFamily="34" charset="0"/>
              </a:rPr>
              <a:t>When using initially, you may feel a slight protrusion, but it is not a defect. So please be assured that this is a design considering the usability and stability of high-precision products.</a:t>
            </a:r>
          </a:p>
          <a:p>
            <a:pPr latinLnBrk="1">
              <a:lnSpc>
                <a:spcPct val="150000"/>
              </a:lnSpc>
            </a:pPr>
            <a:endParaRPr lang="en-US" altLang="ko-KR" sz="1200" dirty="0">
              <a:latin typeface="Arial" panose="020B0604020202020204" pitchFamily="34" charset="0"/>
              <a:cs typeface="Arial" panose="020B0604020202020204" pitchFamily="34" charset="0"/>
            </a:endParaRPr>
          </a:p>
          <a:p>
            <a:pPr latinLnBrk="1">
              <a:lnSpc>
                <a:spcPct val="150000"/>
              </a:lnSpc>
            </a:pPr>
            <a:r>
              <a:rPr lang="en-US" altLang="ko-KR" sz="1200" dirty="0">
                <a:latin typeface="Arial" panose="020B0604020202020204" pitchFamily="34" charset="0"/>
                <a:cs typeface="Arial" panose="020B0604020202020204" pitchFamily="34" charset="0"/>
              </a:rPr>
              <a:t>The product is released through thorough and strict quality control and testing.</a:t>
            </a:r>
          </a:p>
          <a:p>
            <a:pPr latinLnBrk="1">
              <a:lnSpc>
                <a:spcPct val="150000"/>
              </a:lnSpc>
            </a:pPr>
            <a:endParaRPr lang="en-US" altLang="ko-KR" sz="1200" dirty="0">
              <a:latin typeface="Arial" panose="020B0604020202020204" pitchFamily="34" charset="0"/>
              <a:cs typeface="Arial" panose="020B0604020202020204" pitchFamily="34" charset="0"/>
            </a:endParaRPr>
          </a:p>
          <a:p>
            <a:pPr latinLnBrk="1">
              <a:lnSpc>
                <a:spcPct val="150000"/>
              </a:lnSpc>
            </a:pPr>
            <a:r>
              <a:rPr lang="en-US" altLang="ko-KR" sz="1200" dirty="0">
                <a:latin typeface="Arial" panose="020B0604020202020204" pitchFamily="34" charset="0"/>
                <a:cs typeface="Arial" panose="020B0604020202020204" pitchFamily="34" charset="0"/>
              </a:rPr>
              <a:t>※ The S-Pen is a precisely designed component that considers external shocks, so there is no problem with normal use in usual environments, but excessive operation or shock repeatedly can shorten the lifespan and breakage.</a:t>
            </a:r>
          </a:p>
          <a:p>
            <a:pPr latinLnBrk="1">
              <a:lnSpc>
                <a:spcPct val="150000"/>
              </a:lnSpc>
            </a:pPr>
            <a:endParaRPr lang="en-US" altLang="ko-KR" sz="1200" dirty="0">
              <a:latin typeface="Arial" panose="020B0604020202020204" pitchFamily="34" charset="0"/>
              <a:cs typeface="Arial" panose="020B0604020202020204" pitchFamily="34" charset="0"/>
            </a:endParaRPr>
          </a:p>
        </p:txBody>
      </p:sp>
      <p:sp>
        <p:nvSpPr>
          <p:cNvPr id="4" name="슬라이드 번호 개체 틀 3"/>
          <p:cNvSpPr>
            <a:spLocks noGrp="1"/>
          </p:cNvSpPr>
          <p:nvPr>
            <p:ph type="sldNum" sz="quarter" idx="11"/>
          </p:nvPr>
        </p:nvSpPr>
        <p:spPr/>
        <p:txBody>
          <a:bodyPr/>
          <a:lstStyle/>
          <a:p>
            <a:pPr>
              <a:defRPr/>
            </a:pPr>
            <a:fld id="{85C512E5-9A75-4191-873E-3C8C8CC18DB3}" type="slidenum">
              <a:rPr lang="en-US" altLang="ko-KR" smtClean="0"/>
              <a:pPr>
                <a:defRPr/>
              </a:pPr>
              <a:t>91</a:t>
            </a:fld>
            <a:endParaRPr lang="en-US" dirty="0"/>
          </a:p>
        </p:txBody>
      </p:sp>
      <p:sp>
        <p:nvSpPr>
          <p:cNvPr id="7" name="Title 1"/>
          <p:cNvSpPr>
            <a:spLocks noGrp="1"/>
          </p:cNvSpPr>
          <p:nvPr>
            <p:ph type="title" idx="4294967295"/>
          </p:nvPr>
        </p:nvSpPr>
        <p:spPr>
          <a:xfrm>
            <a:off x="1" y="1"/>
            <a:ext cx="8510154" cy="668867"/>
          </a:xfrm>
        </p:spPr>
        <p:txBody>
          <a:bodyPr vert="horz" lIns="91440" tIns="45720" rIns="91440" bIns="45720" rtlCol="0" anchor="ctr">
            <a:normAutofit/>
          </a:bodyPr>
          <a:lstStyle/>
          <a:p>
            <a:pPr algn="l"/>
            <a:r>
              <a:rPr lang="en-US" altLang="ko-KR" sz="1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It looks the S-Pen is a little bit popping up from the hole of the device when inserting it</a:t>
            </a:r>
            <a:endParaRPr lang="en-GB" altLang="ko-KR" sz="1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6" name="직사각형 5"/>
          <p:cNvSpPr/>
          <p:nvPr/>
        </p:nvSpPr>
        <p:spPr>
          <a:xfrm>
            <a:off x="8209439" y="381789"/>
            <a:ext cx="1696561" cy="23589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000" b="1" dirty="0">
                <a:solidFill>
                  <a:schemeClr val="tx1"/>
                </a:solidFill>
              </a:rPr>
              <a:t>Updated at 2024.1.18</a:t>
            </a:r>
            <a:endParaRPr lang="ko-KR" altLang="en-US" sz="1000" b="1" dirty="0">
              <a:solidFill>
                <a:schemeClr val="tx1"/>
              </a:solidFill>
            </a:endParaRPr>
          </a:p>
        </p:txBody>
      </p:sp>
      <p:pic>
        <p:nvPicPr>
          <p:cNvPr id="2" name="그림 1"/>
          <p:cNvPicPr>
            <a:picLocks noChangeAspect="1"/>
          </p:cNvPicPr>
          <p:nvPr/>
        </p:nvPicPr>
        <p:blipFill rotWithShape="1">
          <a:blip r:embed="rId3">
            <a:extLst>
              <a:ext uri="{28A0092B-C50C-407E-A947-70E740481C1C}">
                <a14:useLocalDpi xmlns:a14="http://schemas.microsoft.com/office/drawing/2010/main" val="0"/>
              </a:ext>
            </a:extLst>
          </a:blip>
          <a:srcRect l="6299" t="42800" r="63413" b="11274"/>
          <a:stretch/>
        </p:blipFill>
        <p:spPr>
          <a:xfrm>
            <a:off x="2553079" y="4543425"/>
            <a:ext cx="3000375" cy="1724025"/>
          </a:xfrm>
          <a:prstGeom prst="rect">
            <a:avLst/>
          </a:prstGeom>
        </p:spPr>
      </p:pic>
      <p:sp>
        <p:nvSpPr>
          <p:cNvPr id="3" name="모서리가 둥근 직사각형 2"/>
          <p:cNvSpPr/>
          <p:nvPr/>
        </p:nvSpPr>
        <p:spPr>
          <a:xfrm>
            <a:off x="3162300" y="5991225"/>
            <a:ext cx="1428750" cy="335726"/>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 name="오른쪽 화살표 4"/>
          <p:cNvSpPr/>
          <p:nvPr/>
        </p:nvSpPr>
        <p:spPr>
          <a:xfrm>
            <a:off x="2553079" y="6081902"/>
            <a:ext cx="809625" cy="185548"/>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16163361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직사각형 8"/>
          <p:cNvSpPr/>
          <p:nvPr/>
        </p:nvSpPr>
        <p:spPr>
          <a:xfrm>
            <a:off x="9071" y="667660"/>
            <a:ext cx="9858828" cy="6044036"/>
          </a:xfrm>
          <a:prstGeom prst="rect">
            <a:avLst/>
          </a:prstGeom>
          <a:ln>
            <a:noFill/>
          </a:ln>
        </p:spPr>
        <p:txBody>
          <a:bodyPr wrap="square" anchor="t" anchorCtr="0">
            <a:noAutofit/>
          </a:bodyPr>
          <a:lstStyle/>
          <a:p>
            <a:pPr latinLnBrk="1">
              <a:lnSpc>
                <a:spcPct val="150000"/>
              </a:lnSpc>
            </a:pPr>
            <a:r>
              <a:rPr lang="en-US" altLang="ko-KR" sz="1200" b="1" dirty="0">
                <a:latin typeface="Arial" panose="020B0604020202020204" pitchFamily="34" charset="0"/>
                <a:cs typeface="Arial" panose="020B0604020202020204" pitchFamily="34" charset="0"/>
              </a:rPr>
              <a:t>Q: It looks the S-Pen is a little bit tilted in the hole of the device when inserting it</a:t>
            </a:r>
          </a:p>
          <a:p>
            <a:pPr latinLnBrk="1">
              <a:lnSpc>
                <a:spcPct val="150000"/>
              </a:lnSpc>
            </a:pPr>
            <a:endParaRPr lang="en-US" altLang="ko-KR" sz="1200" dirty="0">
              <a:latin typeface="Arial" panose="020B0604020202020204" pitchFamily="34" charset="0"/>
              <a:cs typeface="Arial" panose="020B0604020202020204" pitchFamily="34" charset="0"/>
            </a:endParaRPr>
          </a:p>
          <a:p>
            <a:pPr latinLnBrk="1">
              <a:lnSpc>
                <a:spcPct val="150000"/>
              </a:lnSpc>
            </a:pPr>
            <a:r>
              <a:rPr lang="en-US" altLang="ko-KR" sz="1200" dirty="0">
                <a:latin typeface="Arial" panose="020B0604020202020204" pitchFamily="34" charset="0"/>
                <a:cs typeface="Arial" panose="020B0604020202020204" pitchFamily="34" charset="0"/>
              </a:rPr>
              <a:t>A: The S-Pen structure and module of the Galaxy S24 Ultra the same as before, but unlike the previous model, the Galaxy S24 Ultra model is matte and brighter, so it makes more remarkable than other models.</a:t>
            </a:r>
          </a:p>
          <a:p>
            <a:pPr latinLnBrk="1">
              <a:lnSpc>
                <a:spcPct val="150000"/>
              </a:lnSpc>
            </a:pPr>
            <a:r>
              <a:rPr lang="en-US" altLang="ko-KR" sz="1200" dirty="0">
                <a:latin typeface="Arial" panose="020B0604020202020204" pitchFamily="34" charset="0"/>
                <a:cs typeface="Arial" panose="020B0604020202020204" pitchFamily="34" charset="0"/>
              </a:rPr>
              <a:t>The S-Pen end tip has a gap inside which is design for pop up/down motion, so there may feel a little flow, but there is no unusual point with appearance in the S-Pen itself.</a:t>
            </a:r>
          </a:p>
          <a:p>
            <a:pPr latinLnBrk="1">
              <a:lnSpc>
                <a:spcPct val="150000"/>
              </a:lnSpc>
            </a:pPr>
            <a:r>
              <a:rPr lang="en-US" altLang="ko-KR" sz="1200" dirty="0">
                <a:latin typeface="Arial" panose="020B0604020202020204" pitchFamily="34" charset="0"/>
                <a:cs typeface="Arial" panose="020B0604020202020204" pitchFamily="34" charset="0"/>
              </a:rPr>
              <a:t>When inserting the S-Pen on the device, it can be forced to one side because of the structure that is locked.</a:t>
            </a:r>
          </a:p>
          <a:p>
            <a:pPr latinLnBrk="1">
              <a:lnSpc>
                <a:spcPct val="150000"/>
              </a:lnSpc>
            </a:pPr>
            <a:endParaRPr lang="en-US" altLang="ko-KR" sz="1200" dirty="0">
              <a:latin typeface="Arial" panose="020B0604020202020204" pitchFamily="34" charset="0"/>
              <a:cs typeface="Arial" panose="020B0604020202020204" pitchFamily="34" charset="0"/>
            </a:endParaRPr>
          </a:p>
          <a:p>
            <a:pPr latinLnBrk="1">
              <a:lnSpc>
                <a:spcPct val="150000"/>
              </a:lnSpc>
            </a:pPr>
            <a:r>
              <a:rPr lang="en-US" altLang="ko-KR" sz="1200" dirty="0">
                <a:latin typeface="Arial" panose="020B0604020202020204" pitchFamily="34" charset="0"/>
                <a:cs typeface="Arial" panose="020B0604020202020204" pitchFamily="34" charset="0"/>
              </a:rPr>
              <a:t>So please be assured that this is a design considering the usability and stability of high-precision products.</a:t>
            </a:r>
          </a:p>
          <a:p>
            <a:pPr latinLnBrk="1">
              <a:lnSpc>
                <a:spcPct val="150000"/>
              </a:lnSpc>
            </a:pPr>
            <a:r>
              <a:rPr lang="en-US" altLang="ko-KR" sz="1200" dirty="0">
                <a:latin typeface="Arial" panose="020B0604020202020204" pitchFamily="34" charset="0"/>
                <a:cs typeface="Arial" panose="020B0604020202020204" pitchFamily="34" charset="0"/>
              </a:rPr>
              <a:t>The product is released through thorough and strict quality control and testing.</a:t>
            </a:r>
          </a:p>
          <a:p>
            <a:pPr latinLnBrk="1">
              <a:lnSpc>
                <a:spcPct val="150000"/>
              </a:lnSpc>
            </a:pPr>
            <a:endParaRPr lang="en-US" altLang="ko-KR" sz="1200" dirty="0">
              <a:latin typeface="Arial" panose="020B0604020202020204" pitchFamily="34" charset="0"/>
              <a:cs typeface="Arial" panose="020B0604020202020204" pitchFamily="34" charset="0"/>
            </a:endParaRPr>
          </a:p>
          <a:p>
            <a:pPr latinLnBrk="1">
              <a:lnSpc>
                <a:spcPct val="150000"/>
              </a:lnSpc>
            </a:pPr>
            <a:r>
              <a:rPr lang="en-US" altLang="ko-KR" sz="1200" dirty="0">
                <a:latin typeface="Arial" panose="020B0604020202020204" pitchFamily="34" charset="0"/>
                <a:cs typeface="Arial" panose="020B0604020202020204" pitchFamily="34" charset="0"/>
              </a:rPr>
              <a:t>※ The S-Pen is a precisely designed component that considers external shocks, so there is no problem with normal use in usual environments, but excessive operation or shock repeatedly can shorten the lifespan and breakage.</a:t>
            </a:r>
          </a:p>
          <a:p>
            <a:pPr latinLnBrk="1">
              <a:lnSpc>
                <a:spcPct val="150000"/>
              </a:lnSpc>
            </a:pPr>
            <a:endParaRPr lang="en-US" altLang="ko-KR" sz="1200" dirty="0">
              <a:latin typeface="Arial" panose="020B0604020202020204" pitchFamily="34" charset="0"/>
              <a:cs typeface="Arial" panose="020B0604020202020204" pitchFamily="34" charset="0"/>
            </a:endParaRPr>
          </a:p>
        </p:txBody>
      </p:sp>
      <p:sp>
        <p:nvSpPr>
          <p:cNvPr id="4" name="슬라이드 번호 개체 틀 3"/>
          <p:cNvSpPr>
            <a:spLocks noGrp="1"/>
          </p:cNvSpPr>
          <p:nvPr>
            <p:ph type="sldNum" sz="quarter" idx="11"/>
          </p:nvPr>
        </p:nvSpPr>
        <p:spPr/>
        <p:txBody>
          <a:bodyPr/>
          <a:lstStyle/>
          <a:p>
            <a:pPr>
              <a:defRPr/>
            </a:pPr>
            <a:fld id="{85C512E5-9A75-4191-873E-3C8C8CC18DB3}" type="slidenum">
              <a:rPr lang="en-US" altLang="ko-KR" smtClean="0"/>
              <a:pPr>
                <a:defRPr/>
              </a:pPr>
              <a:t>92</a:t>
            </a:fld>
            <a:endParaRPr lang="en-US" dirty="0"/>
          </a:p>
        </p:txBody>
      </p:sp>
      <p:sp>
        <p:nvSpPr>
          <p:cNvPr id="7" name="Title 1"/>
          <p:cNvSpPr>
            <a:spLocks noGrp="1"/>
          </p:cNvSpPr>
          <p:nvPr>
            <p:ph type="title" idx="4294967295"/>
          </p:nvPr>
        </p:nvSpPr>
        <p:spPr>
          <a:xfrm>
            <a:off x="1" y="1"/>
            <a:ext cx="8510154" cy="668867"/>
          </a:xfrm>
        </p:spPr>
        <p:txBody>
          <a:bodyPr vert="horz" lIns="91440" tIns="45720" rIns="91440" bIns="45720" rtlCol="0" anchor="ctr">
            <a:normAutofit/>
          </a:bodyPr>
          <a:lstStyle/>
          <a:p>
            <a:pPr algn="l"/>
            <a:r>
              <a:rPr lang="en-US" altLang="ko-KR" sz="1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It looks the S-Pen is a little bit tilted in the hole of the device when inserting it</a:t>
            </a:r>
            <a:endParaRPr lang="en-GB" altLang="ko-KR" sz="1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6" name="직사각형 5"/>
          <p:cNvSpPr/>
          <p:nvPr/>
        </p:nvSpPr>
        <p:spPr>
          <a:xfrm>
            <a:off x="8209439" y="381789"/>
            <a:ext cx="1696561" cy="23589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000" b="1" dirty="0">
                <a:solidFill>
                  <a:schemeClr val="tx1"/>
                </a:solidFill>
              </a:rPr>
              <a:t>Updated at 2024.1.18</a:t>
            </a:r>
            <a:endParaRPr lang="ko-KR" altLang="en-US" sz="1000" b="1" dirty="0">
              <a:solidFill>
                <a:schemeClr val="tx1"/>
              </a:solidFill>
            </a:endParaRPr>
          </a:p>
        </p:txBody>
      </p:sp>
      <p:pic>
        <p:nvPicPr>
          <p:cNvPr id="2" name="그림 1"/>
          <p:cNvPicPr>
            <a:picLocks noChangeAspect="1"/>
          </p:cNvPicPr>
          <p:nvPr/>
        </p:nvPicPr>
        <p:blipFill rotWithShape="1">
          <a:blip r:embed="rId3">
            <a:extLst>
              <a:ext uri="{28A0092B-C50C-407E-A947-70E740481C1C}">
                <a14:useLocalDpi xmlns:a14="http://schemas.microsoft.com/office/drawing/2010/main" val="0"/>
              </a:ext>
            </a:extLst>
          </a:blip>
          <a:srcRect l="37981" t="40612" r="32692" b="10418"/>
          <a:stretch/>
        </p:blipFill>
        <p:spPr>
          <a:xfrm>
            <a:off x="2952749" y="4566048"/>
            <a:ext cx="2905125" cy="1838325"/>
          </a:xfrm>
          <a:prstGeom prst="rect">
            <a:avLst/>
          </a:prstGeom>
        </p:spPr>
      </p:pic>
      <p:cxnSp>
        <p:nvCxnSpPr>
          <p:cNvPr id="5" name="직선 연결선 4"/>
          <p:cNvCxnSpPr/>
          <p:nvPr/>
        </p:nvCxnSpPr>
        <p:spPr>
          <a:xfrm>
            <a:off x="3471043" y="5886450"/>
            <a:ext cx="174865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직선 연결선 9"/>
          <p:cNvCxnSpPr/>
          <p:nvPr/>
        </p:nvCxnSpPr>
        <p:spPr>
          <a:xfrm>
            <a:off x="3471043" y="5780954"/>
            <a:ext cx="1745240" cy="9644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직선 화살표 연결선 17"/>
          <p:cNvCxnSpPr/>
          <p:nvPr/>
        </p:nvCxnSpPr>
        <p:spPr>
          <a:xfrm>
            <a:off x="3381375" y="5733329"/>
            <a:ext cx="0" cy="191221"/>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7527872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직사각형 8"/>
          <p:cNvSpPr/>
          <p:nvPr/>
        </p:nvSpPr>
        <p:spPr>
          <a:xfrm>
            <a:off x="9071" y="667660"/>
            <a:ext cx="9858828" cy="6044036"/>
          </a:xfrm>
          <a:prstGeom prst="rect">
            <a:avLst/>
          </a:prstGeom>
          <a:ln>
            <a:noFill/>
          </a:ln>
        </p:spPr>
        <p:txBody>
          <a:bodyPr wrap="square" anchor="t" anchorCtr="0">
            <a:noAutofit/>
          </a:bodyPr>
          <a:lstStyle/>
          <a:p>
            <a:pPr latinLnBrk="1">
              <a:lnSpc>
                <a:spcPct val="150000"/>
              </a:lnSpc>
            </a:pPr>
            <a:r>
              <a:rPr lang="en-US" altLang="ko-KR" sz="1200" b="1" dirty="0">
                <a:latin typeface="Arial" panose="020B0604020202020204" pitchFamily="34" charset="0"/>
                <a:cs typeface="Arial" panose="020B0604020202020204" pitchFamily="34" charset="0"/>
              </a:rPr>
              <a:t>Q1: It seems there’s fine dust inside the camera of Galaxy device.</a:t>
            </a:r>
          </a:p>
          <a:p>
            <a:pPr latinLnBrk="1">
              <a:lnSpc>
                <a:spcPct val="150000"/>
              </a:lnSpc>
            </a:pPr>
            <a:endParaRPr lang="en-US" altLang="ko-KR" sz="1200" dirty="0">
              <a:latin typeface="Arial" panose="020B0604020202020204" pitchFamily="34" charset="0"/>
              <a:cs typeface="Arial" panose="020B0604020202020204" pitchFamily="34" charset="0"/>
            </a:endParaRPr>
          </a:p>
          <a:p>
            <a:pPr latinLnBrk="1">
              <a:lnSpc>
                <a:spcPct val="150000"/>
              </a:lnSpc>
            </a:pPr>
            <a:r>
              <a:rPr lang="en-US" altLang="ko-KR" sz="1200" dirty="0">
                <a:latin typeface="Arial" panose="020B0604020202020204" pitchFamily="34" charset="0"/>
                <a:cs typeface="Arial" panose="020B0604020202020204" pitchFamily="34" charset="0"/>
              </a:rPr>
              <a:t>A: All Samsung phones are managed and manufactured through strict quality control measures including foreign matter prevention activities and rigorous inspection to ensure that they meet our quality controls standards.</a:t>
            </a:r>
            <a:endParaRPr lang="en-US" altLang="ko-KR" sz="600" dirty="0">
              <a:latin typeface="Arial" panose="020B0604020202020204" pitchFamily="34" charset="0"/>
              <a:cs typeface="Arial" panose="020B0604020202020204" pitchFamily="34" charset="0"/>
            </a:endParaRPr>
          </a:p>
          <a:p>
            <a:pPr latinLnBrk="1">
              <a:lnSpc>
                <a:spcPct val="150000"/>
              </a:lnSpc>
            </a:pPr>
            <a:r>
              <a:rPr lang="en-US" altLang="ko-KR" sz="1200" dirty="0">
                <a:latin typeface="Arial" panose="020B0604020202020204" pitchFamily="34" charset="0"/>
                <a:cs typeface="Arial" panose="020B0604020202020204" pitchFamily="34" charset="0"/>
              </a:rPr>
              <a:t>However, despite our best efforts during the manufacturing process, there may occasionally be instances where fine dust inside within our acceptable range and this does not affect the performance of the camera.</a:t>
            </a:r>
          </a:p>
          <a:p>
            <a:pPr latinLnBrk="1">
              <a:lnSpc>
                <a:spcPct val="150000"/>
              </a:lnSpc>
            </a:pPr>
            <a:endParaRPr lang="en-US" altLang="ko-KR" sz="600" dirty="0">
              <a:latin typeface="Arial" panose="020B0604020202020204" pitchFamily="34" charset="0"/>
              <a:cs typeface="Arial" panose="020B0604020202020204" pitchFamily="34" charset="0"/>
            </a:endParaRPr>
          </a:p>
          <a:p>
            <a:pPr latinLnBrk="1">
              <a:lnSpc>
                <a:spcPct val="150000"/>
              </a:lnSpc>
            </a:pPr>
            <a:r>
              <a:rPr lang="en-US" altLang="ko-KR" sz="1200" dirty="0">
                <a:latin typeface="Arial" panose="020B0604020202020204" pitchFamily="34" charset="0"/>
                <a:cs typeface="Arial" panose="020B0604020202020204" pitchFamily="34" charset="0"/>
              </a:rPr>
              <a:t>And if there are no substances or particles seen both when taking a picture or reviewing the picture taken, and it is not considered a product defect. So you can use it with confidence.</a:t>
            </a:r>
          </a:p>
          <a:p>
            <a:pPr latinLnBrk="1">
              <a:lnSpc>
                <a:spcPct val="150000"/>
              </a:lnSpc>
            </a:pPr>
            <a:endParaRPr lang="en-US" altLang="ko-KR" sz="1200" dirty="0">
              <a:latin typeface="Arial" panose="020B0604020202020204" pitchFamily="34" charset="0"/>
              <a:cs typeface="Arial" panose="020B0604020202020204" pitchFamily="34" charset="0"/>
            </a:endParaRPr>
          </a:p>
          <a:p>
            <a:pPr latinLnBrk="1">
              <a:lnSpc>
                <a:spcPct val="150000"/>
              </a:lnSpc>
            </a:pPr>
            <a:r>
              <a:rPr lang="en-US" altLang="ko-KR" sz="1200" dirty="0">
                <a:latin typeface="Arial" panose="020B0604020202020204" pitchFamily="34" charset="0"/>
                <a:cs typeface="Arial" panose="020B0604020202020204" pitchFamily="34" charset="0"/>
              </a:rPr>
              <a:t>&lt;For your reference&gt;</a:t>
            </a:r>
          </a:p>
          <a:p>
            <a:pPr latinLnBrk="1">
              <a:lnSpc>
                <a:spcPct val="150000"/>
              </a:lnSpc>
            </a:pPr>
            <a:r>
              <a:rPr lang="en-US" altLang="ko-KR" sz="1200" dirty="0">
                <a:latin typeface="Arial" panose="020B0604020202020204" pitchFamily="34" charset="0"/>
                <a:cs typeface="Arial" panose="020B0604020202020204" pitchFamily="34" charset="0"/>
              </a:rPr>
              <a:t>When taking a picture, the image passes through the lens and shapes of the image are shown on the image sensor.</a:t>
            </a:r>
          </a:p>
          <a:p>
            <a:pPr latinLnBrk="1">
              <a:lnSpc>
                <a:spcPct val="150000"/>
              </a:lnSpc>
            </a:pPr>
            <a:r>
              <a:rPr lang="en-US" altLang="ko-KR" sz="1200" dirty="0">
                <a:latin typeface="Arial" panose="020B0604020202020204" pitchFamily="34" charset="0"/>
                <a:cs typeface="Arial" panose="020B0604020202020204" pitchFamily="34" charset="0"/>
              </a:rPr>
              <a:t>Consequently, the fine dust located on the lens or window, which is relatively far away from the image sensor, may not appear in the taken picture. Conversely, if there is dust on the image sensor, it may appear on the taken picture, and that may be judged to be a defect.</a:t>
            </a:r>
          </a:p>
          <a:p>
            <a:pPr latinLnBrk="1">
              <a:lnSpc>
                <a:spcPct val="150000"/>
              </a:lnSpc>
            </a:pPr>
            <a:endParaRPr lang="en-US" altLang="ko-KR" sz="1200" dirty="0">
              <a:latin typeface="Arial" panose="020B0604020202020204" pitchFamily="34" charset="0"/>
              <a:cs typeface="Arial" panose="020B0604020202020204" pitchFamily="34" charset="0"/>
            </a:endParaRPr>
          </a:p>
        </p:txBody>
      </p:sp>
      <p:sp>
        <p:nvSpPr>
          <p:cNvPr id="4" name="슬라이드 번호 개체 틀 3"/>
          <p:cNvSpPr>
            <a:spLocks noGrp="1"/>
          </p:cNvSpPr>
          <p:nvPr>
            <p:ph type="sldNum" sz="quarter" idx="11"/>
          </p:nvPr>
        </p:nvSpPr>
        <p:spPr/>
        <p:txBody>
          <a:bodyPr/>
          <a:lstStyle/>
          <a:p>
            <a:pPr>
              <a:defRPr/>
            </a:pPr>
            <a:fld id="{85C512E5-9A75-4191-873E-3C8C8CC18DB3}" type="slidenum">
              <a:rPr lang="en-US" altLang="ko-KR" smtClean="0"/>
              <a:pPr>
                <a:defRPr/>
              </a:pPr>
              <a:t>93</a:t>
            </a:fld>
            <a:endParaRPr lang="en-US" dirty="0"/>
          </a:p>
        </p:txBody>
      </p:sp>
      <p:sp>
        <p:nvSpPr>
          <p:cNvPr id="7" name="Title 1"/>
          <p:cNvSpPr>
            <a:spLocks noGrp="1"/>
          </p:cNvSpPr>
          <p:nvPr>
            <p:ph type="title" idx="4294967295"/>
          </p:nvPr>
        </p:nvSpPr>
        <p:spPr>
          <a:xfrm>
            <a:off x="1" y="1"/>
            <a:ext cx="8510154" cy="668867"/>
          </a:xfrm>
        </p:spPr>
        <p:txBody>
          <a:bodyPr vert="horz" lIns="91440" tIns="45720" rIns="91440" bIns="45720" rtlCol="0" anchor="ctr">
            <a:normAutofit/>
          </a:bodyPr>
          <a:lstStyle/>
          <a:p>
            <a:pPr algn="l"/>
            <a:r>
              <a:rPr lang="en-US" altLang="ko-KR" sz="1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It seems there’s fine dust inside the camera of Galaxy device (1/2)</a:t>
            </a:r>
            <a:endParaRPr lang="en-GB" altLang="ko-KR" sz="1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6" name="직사각형 5"/>
          <p:cNvSpPr/>
          <p:nvPr/>
        </p:nvSpPr>
        <p:spPr>
          <a:xfrm>
            <a:off x="8209439" y="381789"/>
            <a:ext cx="1696561" cy="23589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000" b="1" dirty="0">
                <a:solidFill>
                  <a:schemeClr val="tx1"/>
                </a:solidFill>
              </a:rPr>
              <a:t>Updated at 2024.1.18</a:t>
            </a:r>
            <a:endParaRPr lang="ko-KR" altLang="en-US" sz="1000" b="1" dirty="0">
              <a:solidFill>
                <a:schemeClr val="tx1"/>
              </a:solidFill>
            </a:endParaRPr>
          </a:p>
        </p:txBody>
      </p:sp>
      <p:pic>
        <p:nvPicPr>
          <p:cNvPr id="8"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657475" y="4752976"/>
            <a:ext cx="4844132" cy="19420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7298356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직사각형 8"/>
          <p:cNvSpPr/>
          <p:nvPr/>
        </p:nvSpPr>
        <p:spPr>
          <a:xfrm>
            <a:off x="9071" y="667660"/>
            <a:ext cx="9858828" cy="6044036"/>
          </a:xfrm>
          <a:prstGeom prst="rect">
            <a:avLst/>
          </a:prstGeom>
          <a:ln>
            <a:noFill/>
          </a:ln>
        </p:spPr>
        <p:txBody>
          <a:bodyPr wrap="square" anchor="t" anchorCtr="0">
            <a:noAutofit/>
          </a:bodyPr>
          <a:lstStyle/>
          <a:p>
            <a:pPr latinLnBrk="1">
              <a:lnSpc>
                <a:spcPct val="150000"/>
              </a:lnSpc>
            </a:pPr>
            <a:r>
              <a:rPr lang="en-US" altLang="ko-KR" sz="1200" b="1" dirty="0">
                <a:latin typeface="Arial" panose="020B0604020202020204" pitchFamily="34" charset="0"/>
                <a:cs typeface="Arial" panose="020B0604020202020204" pitchFamily="34" charset="0"/>
              </a:rPr>
              <a:t>Q: It seems there is smell something sort of like burning on the S pen of the device</a:t>
            </a:r>
          </a:p>
          <a:p>
            <a:pPr latinLnBrk="1">
              <a:lnSpc>
                <a:spcPct val="150000"/>
              </a:lnSpc>
            </a:pPr>
            <a:endParaRPr lang="en-US" altLang="ko-KR" sz="1200" dirty="0">
              <a:latin typeface="Arial" panose="020B0604020202020204" pitchFamily="34" charset="0"/>
              <a:cs typeface="Arial" panose="020B0604020202020204" pitchFamily="34" charset="0"/>
            </a:endParaRPr>
          </a:p>
          <a:p>
            <a:pPr latinLnBrk="1">
              <a:lnSpc>
                <a:spcPct val="150000"/>
              </a:lnSpc>
            </a:pPr>
            <a:r>
              <a:rPr lang="en-US" altLang="ko-KR" sz="1200" dirty="0">
                <a:latin typeface="Arial" panose="020B0604020202020204" pitchFamily="34" charset="0"/>
                <a:cs typeface="Arial" panose="020B0604020202020204" pitchFamily="34" charset="0"/>
              </a:rPr>
              <a:t>A: There may have smell the new product’s own plastic or rubber temporarily. That is caused by temporary phenomenon and it gradually disappears over time. You can use it with confidence.</a:t>
            </a:r>
          </a:p>
          <a:p>
            <a:pPr latinLnBrk="1">
              <a:lnSpc>
                <a:spcPct val="150000"/>
              </a:lnSpc>
            </a:pPr>
            <a:endParaRPr lang="en-US" altLang="ko-KR" sz="1200" dirty="0">
              <a:latin typeface="Arial" panose="020B0604020202020204" pitchFamily="34" charset="0"/>
              <a:cs typeface="Arial" panose="020B0604020202020204" pitchFamily="34" charset="0"/>
            </a:endParaRPr>
          </a:p>
          <a:p>
            <a:pPr latinLnBrk="1">
              <a:lnSpc>
                <a:spcPct val="150000"/>
              </a:lnSpc>
            </a:pPr>
            <a:r>
              <a:rPr lang="en-US" altLang="ko-KR" sz="1200" dirty="0">
                <a:latin typeface="Arial" panose="020B0604020202020204" pitchFamily="34" charset="0"/>
                <a:cs typeface="Arial" panose="020B0604020202020204" pitchFamily="34" charset="0"/>
              </a:rPr>
              <a:t>※ Smell case of new products</a:t>
            </a:r>
          </a:p>
          <a:p>
            <a:pPr latinLnBrk="1">
              <a:lnSpc>
                <a:spcPct val="150000"/>
              </a:lnSpc>
            </a:pPr>
            <a:r>
              <a:rPr lang="en-US" altLang="ko-KR" sz="1200" dirty="0">
                <a:latin typeface="Arial" panose="020B0604020202020204" pitchFamily="34" charset="0"/>
                <a:cs typeface="Arial" panose="020B0604020202020204" pitchFamily="34" charset="0"/>
              </a:rPr>
              <a:t>For example) new car seats, rubber in new shoes, leather of new bags may have smell at the time of manufacturing and it disappears as time goes by.</a:t>
            </a:r>
          </a:p>
          <a:p>
            <a:pPr latinLnBrk="1">
              <a:lnSpc>
                <a:spcPct val="150000"/>
              </a:lnSpc>
            </a:pPr>
            <a:endParaRPr lang="en-US" altLang="ko-KR" sz="1200" dirty="0">
              <a:latin typeface="Arial" panose="020B0604020202020204" pitchFamily="34" charset="0"/>
              <a:cs typeface="Arial" panose="020B0604020202020204" pitchFamily="34" charset="0"/>
            </a:endParaRPr>
          </a:p>
          <a:p>
            <a:pPr latinLnBrk="1">
              <a:lnSpc>
                <a:spcPct val="150000"/>
              </a:lnSpc>
            </a:pPr>
            <a:r>
              <a:rPr lang="en-US" altLang="ko-KR" sz="1200" dirty="0">
                <a:latin typeface="Arial" panose="020B0604020202020204" pitchFamily="34" charset="0"/>
                <a:cs typeface="Arial" panose="020B0604020202020204" pitchFamily="34" charset="0"/>
              </a:rPr>
              <a:t>S Pen meets Samsung’s strict quality standards related to harmful substances and safety, so you can be secure and relieved while using it.</a:t>
            </a:r>
          </a:p>
          <a:p>
            <a:pPr latinLnBrk="1">
              <a:lnSpc>
                <a:spcPct val="150000"/>
              </a:lnSpc>
            </a:pPr>
            <a:endParaRPr lang="en-US" altLang="ko-KR" sz="1200" dirty="0">
              <a:latin typeface="Arial" panose="020B0604020202020204" pitchFamily="34" charset="0"/>
              <a:cs typeface="Arial" panose="020B0604020202020204" pitchFamily="34" charset="0"/>
            </a:endParaRPr>
          </a:p>
        </p:txBody>
      </p:sp>
      <p:sp>
        <p:nvSpPr>
          <p:cNvPr id="4" name="슬라이드 번호 개체 틀 3"/>
          <p:cNvSpPr>
            <a:spLocks noGrp="1"/>
          </p:cNvSpPr>
          <p:nvPr>
            <p:ph type="sldNum" sz="quarter" idx="11"/>
          </p:nvPr>
        </p:nvSpPr>
        <p:spPr/>
        <p:txBody>
          <a:bodyPr/>
          <a:lstStyle/>
          <a:p>
            <a:pPr>
              <a:defRPr/>
            </a:pPr>
            <a:fld id="{85C512E5-9A75-4191-873E-3C8C8CC18DB3}" type="slidenum">
              <a:rPr lang="en-US" altLang="ko-KR" smtClean="0"/>
              <a:pPr>
                <a:defRPr/>
              </a:pPr>
              <a:t>94</a:t>
            </a:fld>
            <a:endParaRPr lang="en-US" dirty="0"/>
          </a:p>
        </p:txBody>
      </p:sp>
      <p:sp>
        <p:nvSpPr>
          <p:cNvPr id="7" name="Title 1"/>
          <p:cNvSpPr>
            <a:spLocks noGrp="1"/>
          </p:cNvSpPr>
          <p:nvPr>
            <p:ph type="title" idx="4294967295"/>
          </p:nvPr>
        </p:nvSpPr>
        <p:spPr>
          <a:xfrm>
            <a:off x="1" y="1"/>
            <a:ext cx="8510154" cy="668867"/>
          </a:xfrm>
        </p:spPr>
        <p:txBody>
          <a:bodyPr vert="horz" lIns="91440" tIns="45720" rIns="91440" bIns="45720" rtlCol="0" anchor="ctr">
            <a:normAutofit/>
          </a:bodyPr>
          <a:lstStyle/>
          <a:p>
            <a:pPr algn="l"/>
            <a:r>
              <a:rPr lang="en-US" altLang="ko-KR" sz="1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It seems there is smell something sort of like burning on the S pen of the device</a:t>
            </a:r>
            <a:endParaRPr lang="en-GB" altLang="ko-KR" sz="1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6" name="직사각형 5"/>
          <p:cNvSpPr/>
          <p:nvPr/>
        </p:nvSpPr>
        <p:spPr>
          <a:xfrm>
            <a:off x="8209439" y="381789"/>
            <a:ext cx="1696561" cy="23589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000" b="1" dirty="0">
                <a:solidFill>
                  <a:schemeClr val="tx1"/>
                </a:solidFill>
              </a:rPr>
              <a:t>Updated at 2024.1.18</a:t>
            </a:r>
            <a:endParaRPr lang="ko-KR" altLang="en-US" sz="1000" b="1" dirty="0">
              <a:solidFill>
                <a:schemeClr val="tx1"/>
              </a:solidFill>
            </a:endParaRPr>
          </a:p>
        </p:txBody>
      </p:sp>
    </p:spTree>
    <p:extLst>
      <p:ext uri="{BB962C8B-B14F-4D97-AF65-F5344CB8AC3E}">
        <p14:creationId xmlns:p14="http://schemas.microsoft.com/office/powerpoint/2010/main" val="306833195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직사각형 8"/>
          <p:cNvSpPr/>
          <p:nvPr/>
        </p:nvSpPr>
        <p:spPr>
          <a:xfrm>
            <a:off x="9071" y="667660"/>
            <a:ext cx="9858828" cy="6044036"/>
          </a:xfrm>
          <a:prstGeom prst="rect">
            <a:avLst/>
          </a:prstGeom>
          <a:ln>
            <a:noFill/>
          </a:ln>
        </p:spPr>
        <p:txBody>
          <a:bodyPr wrap="square" anchor="t" anchorCtr="0">
            <a:noAutofit/>
          </a:bodyPr>
          <a:lstStyle/>
          <a:p>
            <a:pPr latinLnBrk="1">
              <a:lnSpc>
                <a:spcPct val="150000"/>
              </a:lnSpc>
            </a:pPr>
            <a:r>
              <a:rPr lang="en-US" altLang="ko-KR" sz="1200" b="1" dirty="0">
                <a:latin typeface="Arial" panose="020B0604020202020204" pitchFamily="34" charset="0"/>
                <a:cs typeface="Arial" panose="020B0604020202020204" pitchFamily="34" charset="0"/>
              </a:rPr>
              <a:t>Q: It can’t unlock the lock screen even when swiping the screen</a:t>
            </a:r>
          </a:p>
          <a:p>
            <a:pPr latinLnBrk="1">
              <a:lnSpc>
                <a:spcPct val="150000"/>
              </a:lnSpc>
            </a:pPr>
            <a:endParaRPr lang="en-US" altLang="ko-KR" sz="1200" dirty="0">
              <a:latin typeface="Arial" panose="020B0604020202020204" pitchFamily="34" charset="0"/>
              <a:cs typeface="Arial" panose="020B0604020202020204" pitchFamily="34" charset="0"/>
            </a:endParaRPr>
          </a:p>
          <a:p>
            <a:pPr latinLnBrk="1">
              <a:lnSpc>
                <a:spcPct val="150000"/>
              </a:lnSpc>
            </a:pPr>
            <a:r>
              <a:rPr lang="en-US" altLang="ko-KR" sz="1200" dirty="0">
                <a:latin typeface="Arial" panose="020B0604020202020204" pitchFamily="34" charset="0"/>
                <a:cs typeface="Arial" panose="020B0604020202020204" pitchFamily="34" charset="0"/>
              </a:rPr>
              <a:t>A: Galaxy S24 series has newly added feature with ‘Show Lock screen wallpaper’ (Default : On) which is set to show the wallpaper of the lock screen in AOD screen. If it is set to ‘Always’ option of When to show, the wallpaper can be shown always in AOD screen.</a:t>
            </a:r>
          </a:p>
          <a:p>
            <a:pPr latinLnBrk="1">
              <a:lnSpc>
                <a:spcPct val="150000"/>
              </a:lnSpc>
            </a:pPr>
            <a:r>
              <a:rPr lang="en-US" altLang="ko-KR" sz="1200" dirty="0">
                <a:latin typeface="Arial" panose="020B0604020202020204" pitchFamily="34" charset="0"/>
                <a:cs typeface="Arial" panose="020B0604020202020204" pitchFamily="34" charset="0"/>
              </a:rPr>
              <a:t>So, this(wallpaper is set in both lock screen and AOD screen) may be considered AOD screen as a lock screen, but it is AOD screen.</a:t>
            </a:r>
          </a:p>
          <a:p>
            <a:pPr latinLnBrk="1">
              <a:lnSpc>
                <a:spcPct val="150000"/>
              </a:lnSpc>
            </a:pPr>
            <a:r>
              <a:rPr lang="en-US" altLang="ko-KR" sz="1200" dirty="0">
                <a:latin typeface="Arial" panose="020B0604020202020204" pitchFamily="34" charset="0"/>
                <a:cs typeface="Arial" panose="020B0604020202020204" pitchFamily="34" charset="0"/>
              </a:rPr>
              <a:t>If you don’t want to show the wallpaper in AOD screen, you can turn off the function on the settings.</a:t>
            </a:r>
          </a:p>
          <a:p>
            <a:pPr latinLnBrk="1">
              <a:lnSpc>
                <a:spcPct val="150000"/>
              </a:lnSpc>
            </a:pPr>
            <a:endParaRPr lang="en-US" altLang="ko-KR" sz="1200" dirty="0">
              <a:latin typeface="Arial" panose="020B0604020202020204" pitchFamily="34" charset="0"/>
              <a:cs typeface="Arial" panose="020B0604020202020204" pitchFamily="34" charset="0"/>
            </a:endParaRPr>
          </a:p>
          <a:p>
            <a:pPr latinLnBrk="1">
              <a:lnSpc>
                <a:spcPct val="150000"/>
              </a:lnSpc>
            </a:pPr>
            <a:r>
              <a:rPr lang="en-US" altLang="ko-KR" sz="1200" dirty="0">
                <a:latin typeface="Arial" panose="020B0604020202020204" pitchFamily="34" charset="0"/>
                <a:cs typeface="Arial" panose="020B0604020202020204" pitchFamily="34" charset="0"/>
              </a:rPr>
              <a:t>*Path : Settings &gt; Lock screen and AOD &gt; Always On Display &gt; turn Off ‘Show Lock screen wallpaper’ (Default : On)</a:t>
            </a:r>
          </a:p>
          <a:p>
            <a:pPr latinLnBrk="1">
              <a:lnSpc>
                <a:spcPct val="150000"/>
              </a:lnSpc>
            </a:pPr>
            <a:endParaRPr lang="en-US" altLang="ko-KR" sz="1200" dirty="0">
              <a:latin typeface="Arial" panose="020B0604020202020204" pitchFamily="34" charset="0"/>
              <a:cs typeface="Arial" panose="020B0604020202020204" pitchFamily="34" charset="0"/>
            </a:endParaRPr>
          </a:p>
        </p:txBody>
      </p:sp>
      <p:sp>
        <p:nvSpPr>
          <p:cNvPr id="4" name="슬라이드 번호 개체 틀 3"/>
          <p:cNvSpPr>
            <a:spLocks noGrp="1"/>
          </p:cNvSpPr>
          <p:nvPr>
            <p:ph type="sldNum" sz="quarter" idx="11"/>
          </p:nvPr>
        </p:nvSpPr>
        <p:spPr/>
        <p:txBody>
          <a:bodyPr/>
          <a:lstStyle/>
          <a:p>
            <a:pPr>
              <a:defRPr/>
            </a:pPr>
            <a:fld id="{85C512E5-9A75-4191-873E-3C8C8CC18DB3}" type="slidenum">
              <a:rPr lang="en-US" altLang="ko-KR" smtClean="0"/>
              <a:pPr>
                <a:defRPr/>
              </a:pPr>
              <a:t>95</a:t>
            </a:fld>
            <a:endParaRPr lang="en-US" dirty="0"/>
          </a:p>
        </p:txBody>
      </p:sp>
      <p:sp>
        <p:nvSpPr>
          <p:cNvPr id="7" name="Title 1"/>
          <p:cNvSpPr>
            <a:spLocks noGrp="1"/>
          </p:cNvSpPr>
          <p:nvPr>
            <p:ph type="title" idx="4294967295"/>
          </p:nvPr>
        </p:nvSpPr>
        <p:spPr>
          <a:xfrm>
            <a:off x="1" y="1"/>
            <a:ext cx="8510154" cy="668867"/>
          </a:xfrm>
        </p:spPr>
        <p:txBody>
          <a:bodyPr vert="horz" lIns="91440" tIns="45720" rIns="91440" bIns="45720" rtlCol="0" anchor="ctr">
            <a:normAutofit/>
          </a:bodyPr>
          <a:lstStyle/>
          <a:p>
            <a:pPr algn="l"/>
            <a:r>
              <a:rPr lang="en-GB" altLang="ko-KR" sz="1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It can’t unlock the lock screen even when swiping the screen</a:t>
            </a:r>
          </a:p>
        </p:txBody>
      </p:sp>
      <p:sp>
        <p:nvSpPr>
          <p:cNvPr id="6" name="직사각형 5"/>
          <p:cNvSpPr/>
          <p:nvPr/>
        </p:nvSpPr>
        <p:spPr>
          <a:xfrm>
            <a:off x="8209439" y="381789"/>
            <a:ext cx="1696561" cy="23589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000" b="1" dirty="0">
                <a:solidFill>
                  <a:schemeClr val="tx1"/>
                </a:solidFill>
              </a:rPr>
              <a:t>Updated at 2024.1.18</a:t>
            </a:r>
            <a:endParaRPr lang="ko-KR" altLang="en-US" sz="1000" b="1" dirty="0">
              <a:solidFill>
                <a:schemeClr val="tx1"/>
              </a:solidFill>
            </a:endParaRPr>
          </a:p>
        </p:txBody>
      </p:sp>
      <p:pic>
        <p:nvPicPr>
          <p:cNvPr id="2" name="그림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44201" y="3253696"/>
            <a:ext cx="1619564" cy="3509054"/>
          </a:xfrm>
          <a:prstGeom prst="rect">
            <a:avLst/>
          </a:prstGeom>
        </p:spPr>
      </p:pic>
      <p:sp>
        <p:nvSpPr>
          <p:cNvPr id="10" name="모서리가 둥근 직사각형 9"/>
          <p:cNvSpPr/>
          <p:nvPr/>
        </p:nvSpPr>
        <p:spPr>
          <a:xfrm>
            <a:off x="3544201" y="5192652"/>
            <a:ext cx="1619564" cy="274698"/>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nvGrpSpPr>
          <p:cNvPr id="11" name="그룹 10"/>
          <p:cNvGrpSpPr/>
          <p:nvPr/>
        </p:nvGrpSpPr>
        <p:grpSpPr>
          <a:xfrm>
            <a:off x="4811667" y="5227333"/>
            <a:ext cx="517791" cy="579985"/>
            <a:chOff x="2016144" y="4665365"/>
            <a:chExt cx="867756" cy="971986"/>
          </a:xfrm>
        </p:grpSpPr>
        <p:sp>
          <p:nvSpPr>
            <p:cNvPr id="12" name="타원 11"/>
            <p:cNvSpPr/>
            <p:nvPr/>
          </p:nvSpPr>
          <p:spPr>
            <a:xfrm>
              <a:off x="2134236" y="4665365"/>
              <a:ext cx="338507" cy="338507"/>
            </a:xfrm>
            <a:prstGeom prst="ellipse">
              <a:avLst/>
            </a:prstGeom>
            <a:solidFill>
              <a:srgbClr val="FF0000">
                <a:alpha val="3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13" name="Picture 12" descr="손가락 아이콘 에 Selman Icon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1184053">
              <a:off x="2016144" y="4769595"/>
              <a:ext cx="867756" cy="867756"/>
            </a:xfrm>
            <a:prstGeom prst="rect">
              <a:avLst/>
            </a:prstGeom>
            <a:noFill/>
            <a:extLst>
              <a:ext uri="{909E8E84-426E-40DD-AFC4-6F175D3DCCD1}">
                <a14:hiddenFill xmlns:a14="http://schemas.microsoft.com/office/drawing/2010/main">
                  <a:solidFill>
                    <a:srgbClr val="FFFFFF"/>
                  </a:solidFill>
                </a14:hiddenFill>
              </a:ext>
            </a:extLst>
          </p:spPr>
        </p:pic>
      </p:grpSp>
      <p:sp>
        <p:nvSpPr>
          <p:cNvPr id="15" name="모서리가 둥근 직사각형 14"/>
          <p:cNvSpPr/>
          <p:nvPr/>
        </p:nvSpPr>
        <p:spPr>
          <a:xfrm>
            <a:off x="3544201" y="6211827"/>
            <a:ext cx="1619564" cy="274698"/>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19" name="그림 1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78735" y="3253697"/>
            <a:ext cx="1619066" cy="3507976"/>
          </a:xfrm>
          <a:prstGeom prst="rect">
            <a:avLst/>
          </a:prstGeom>
        </p:spPr>
      </p:pic>
      <p:sp>
        <p:nvSpPr>
          <p:cNvPr id="20" name="모서리가 둥근 직사각형 19"/>
          <p:cNvSpPr/>
          <p:nvPr/>
        </p:nvSpPr>
        <p:spPr>
          <a:xfrm>
            <a:off x="1578237" y="4383027"/>
            <a:ext cx="1619564" cy="274698"/>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65396793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직사각형 8"/>
          <p:cNvSpPr/>
          <p:nvPr/>
        </p:nvSpPr>
        <p:spPr>
          <a:xfrm>
            <a:off x="9071" y="667660"/>
            <a:ext cx="9858828" cy="6044036"/>
          </a:xfrm>
          <a:prstGeom prst="rect">
            <a:avLst/>
          </a:prstGeom>
          <a:ln>
            <a:noFill/>
          </a:ln>
        </p:spPr>
        <p:txBody>
          <a:bodyPr wrap="square" anchor="t" anchorCtr="0">
            <a:noAutofit/>
          </a:bodyPr>
          <a:lstStyle/>
          <a:p>
            <a:pPr latinLnBrk="1">
              <a:lnSpc>
                <a:spcPct val="150000"/>
              </a:lnSpc>
            </a:pPr>
            <a:r>
              <a:rPr lang="en-US" altLang="ko-KR" sz="1200" b="1" dirty="0">
                <a:latin typeface="Arial" panose="020B0604020202020204" pitchFamily="34" charset="0"/>
                <a:cs typeface="Arial" panose="020B0604020202020204" pitchFamily="34" charset="0"/>
              </a:rPr>
              <a:t>Q1) When I set to turn on the AOD, it show lock screen wallpaper</a:t>
            </a:r>
            <a:br>
              <a:rPr lang="en-US" altLang="ko-KR" sz="1200" b="1" dirty="0">
                <a:latin typeface="Arial" panose="020B0604020202020204" pitchFamily="34" charset="0"/>
                <a:cs typeface="Arial" panose="020B0604020202020204" pitchFamily="34" charset="0"/>
              </a:rPr>
            </a:br>
            <a:r>
              <a:rPr lang="en-US" altLang="ko-KR" sz="1200" b="1" dirty="0">
                <a:latin typeface="Arial" panose="020B0604020202020204" pitchFamily="34" charset="0"/>
                <a:cs typeface="Arial" panose="020B0604020202020204" pitchFamily="34" charset="0"/>
              </a:rPr>
              <a:t>Q2) Even I set to turn on the AOD, AOD screen does not appear</a:t>
            </a:r>
          </a:p>
          <a:p>
            <a:pPr latinLnBrk="1">
              <a:lnSpc>
                <a:spcPct val="150000"/>
              </a:lnSpc>
            </a:pPr>
            <a:endParaRPr lang="en-US" altLang="ko-KR" sz="600" dirty="0">
              <a:latin typeface="Arial" panose="020B0604020202020204" pitchFamily="34" charset="0"/>
              <a:cs typeface="Arial" panose="020B0604020202020204" pitchFamily="34" charset="0"/>
            </a:endParaRPr>
          </a:p>
          <a:p>
            <a:pPr latinLnBrk="1">
              <a:lnSpc>
                <a:spcPct val="150000"/>
              </a:lnSpc>
            </a:pPr>
            <a:r>
              <a:rPr lang="en-US" altLang="ko-KR" sz="1200" dirty="0">
                <a:latin typeface="Arial" panose="020B0604020202020204" pitchFamily="34" charset="0"/>
                <a:cs typeface="Arial" panose="020B0604020202020204" pitchFamily="34" charset="0"/>
              </a:rPr>
              <a:t>A: Galaxy S24 series has newly added feature with ‘Show Lock screen wallpaper’ (Default : On) which is set to show the wallpaper of the lock screen in AOD screen. If it is set to ‘Always’ option of When to show, the wallpaper can be shown always in AOD screen.</a:t>
            </a:r>
          </a:p>
          <a:p>
            <a:pPr latinLnBrk="1">
              <a:lnSpc>
                <a:spcPct val="150000"/>
              </a:lnSpc>
            </a:pPr>
            <a:r>
              <a:rPr lang="en-US" altLang="ko-KR" sz="1200" dirty="0">
                <a:latin typeface="Arial" panose="020B0604020202020204" pitchFamily="34" charset="0"/>
                <a:cs typeface="Arial" panose="020B0604020202020204" pitchFamily="34" charset="0"/>
              </a:rPr>
              <a:t>So, this(wallpaper is set in both lock screen and AOD screen) may be considered AOD screen as a lock screen, but it is AOD screen.</a:t>
            </a:r>
          </a:p>
          <a:p>
            <a:pPr latinLnBrk="1">
              <a:lnSpc>
                <a:spcPct val="150000"/>
              </a:lnSpc>
            </a:pPr>
            <a:r>
              <a:rPr lang="en-US" altLang="ko-KR" sz="1200" dirty="0">
                <a:latin typeface="Arial" panose="020B0604020202020204" pitchFamily="34" charset="0"/>
                <a:cs typeface="Arial" panose="020B0604020202020204" pitchFamily="34" charset="0"/>
              </a:rPr>
              <a:t>If you don’t want to show the wallpaper in AOD screen, you can turn off the function on the settings.</a:t>
            </a:r>
          </a:p>
          <a:p>
            <a:pPr latinLnBrk="1">
              <a:lnSpc>
                <a:spcPct val="150000"/>
              </a:lnSpc>
            </a:pPr>
            <a:endParaRPr lang="en-US" altLang="ko-KR" sz="600" dirty="0">
              <a:latin typeface="Arial" panose="020B0604020202020204" pitchFamily="34" charset="0"/>
              <a:cs typeface="Arial" panose="020B0604020202020204" pitchFamily="34" charset="0"/>
            </a:endParaRPr>
          </a:p>
          <a:p>
            <a:pPr latinLnBrk="1">
              <a:lnSpc>
                <a:spcPct val="150000"/>
              </a:lnSpc>
            </a:pPr>
            <a:r>
              <a:rPr lang="en-US" altLang="ko-KR" sz="1200" dirty="0">
                <a:latin typeface="Arial" panose="020B0604020202020204" pitchFamily="34" charset="0"/>
                <a:cs typeface="Arial" panose="020B0604020202020204" pitchFamily="34" charset="0"/>
              </a:rPr>
              <a:t>*Path : Settings &gt; Lock screen and AOD &gt; Always On Display &gt; turn Off ‘Show Lock screen wallpaper’ (Default : On)</a:t>
            </a:r>
          </a:p>
          <a:p>
            <a:pPr latinLnBrk="1">
              <a:lnSpc>
                <a:spcPct val="150000"/>
              </a:lnSpc>
            </a:pPr>
            <a:r>
              <a:rPr lang="en-US" altLang="ko-KR" sz="1200" dirty="0">
                <a:latin typeface="Arial" panose="020B0604020202020204" pitchFamily="34" charset="0"/>
                <a:cs typeface="Arial" panose="020B0604020202020204" pitchFamily="34" charset="0"/>
              </a:rPr>
              <a:t>  - If you would set the wallpaper in AOD screen but not to show always, then you can keep Show Lock screen wallpaper to On and set the When to show to ‘Tap to show’</a:t>
            </a:r>
          </a:p>
          <a:p>
            <a:pPr latinLnBrk="1">
              <a:lnSpc>
                <a:spcPct val="150000"/>
              </a:lnSpc>
            </a:pPr>
            <a:endParaRPr lang="en-US" altLang="ko-KR" sz="1200" dirty="0">
              <a:latin typeface="Arial" panose="020B0604020202020204" pitchFamily="34" charset="0"/>
              <a:cs typeface="Arial" panose="020B0604020202020204" pitchFamily="34" charset="0"/>
            </a:endParaRPr>
          </a:p>
        </p:txBody>
      </p:sp>
      <p:sp>
        <p:nvSpPr>
          <p:cNvPr id="4" name="슬라이드 번호 개체 틀 3"/>
          <p:cNvSpPr>
            <a:spLocks noGrp="1"/>
          </p:cNvSpPr>
          <p:nvPr>
            <p:ph type="sldNum" sz="quarter" idx="11"/>
          </p:nvPr>
        </p:nvSpPr>
        <p:spPr/>
        <p:txBody>
          <a:bodyPr/>
          <a:lstStyle/>
          <a:p>
            <a:pPr>
              <a:defRPr/>
            </a:pPr>
            <a:fld id="{85C512E5-9A75-4191-873E-3C8C8CC18DB3}" type="slidenum">
              <a:rPr lang="en-US" altLang="ko-KR" smtClean="0"/>
              <a:pPr>
                <a:defRPr/>
              </a:pPr>
              <a:t>96</a:t>
            </a:fld>
            <a:endParaRPr lang="en-US" dirty="0"/>
          </a:p>
        </p:txBody>
      </p:sp>
      <p:sp>
        <p:nvSpPr>
          <p:cNvPr id="7" name="Title 1"/>
          <p:cNvSpPr>
            <a:spLocks noGrp="1"/>
          </p:cNvSpPr>
          <p:nvPr>
            <p:ph type="title" idx="4294967295"/>
          </p:nvPr>
        </p:nvSpPr>
        <p:spPr>
          <a:xfrm>
            <a:off x="1" y="1"/>
            <a:ext cx="8510154" cy="668867"/>
          </a:xfrm>
        </p:spPr>
        <p:txBody>
          <a:bodyPr vert="horz" lIns="91440" tIns="45720" rIns="91440" bIns="45720" rtlCol="0" anchor="ctr">
            <a:normAutofit/>
          </a:bodyPr>
          <a:lstStyle/>
          <a:p>
            <a:pPr algn="l"/>
            <a:r>
              <a:rPr lang="en-GB" altLang="ko-KR" sz="1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Q1) When I set to turn on the AOD, it show lock screen wallpaper</a:t>
            </a:r>
            <a:br>
              <a:rPr lang="en-GB" altLang="ko-KR" sz="1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GB" altLang="ko-KR" sz="1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Q2) Even I set to turn on the AOD, AOD screen does not appear</a:t>
            </a:r>
          </a:p>
        </p:txBody>
      </p:sp>
      <p:sp>
        <p:nvSpPr>
          <p:cNvPr id="6" name="직사각형 5"/>
          <p:cNvSpPr/>
          <p:nvPr/>
        </p:nvSpPr>
        <p:spPr>
          <a:xfrm>
            <a:off x="8209439" y="381789"/>
            <a:ext cx="1696561" cy="23589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000" b="1" dirty="0">
                <a:solidFill>
                  <a:schemeClr val="tx1"/>
                </a:solidFill>
              </a:rPr>
              <a:t>Updated at 2024.1.18</a:t>
            </a:r>
            <a:endParaRPr lang="ko-KR" altLang="en-US" sz="1000" b="1" dirty="0">
              <a:solidFill>
                <a:schemeClr val="tx1"/>
              </a:solidFill>
            </a:endParaRPr>
          </a:p>
        </p:txBody>
      </p:sp>
      <p:pic>
        <p:nvPicPr>
          <p:cNvPr id="2" name="그림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91926" y="3253696"/>
            <a:ext cx="1619564" cy="3509054"/>
          </a:xfrm>
          <a:prstGeom prst="rect">
            <a:avLst/>
          </a:prstGeom>
        </p:spPr>
      </p:pic>
      <p:sp>
        <p:nvSpPr>
          <p:cNvPr id="10" name="모서리가 둥근 직사각형 9"/>
          <p:cNvSpPr/>
          <p:nvPr/>
        </p:nvSpPr>
        <p:spPr>
          <a:xfrm>
            <a:off x="4391926" y="5192652"/>
            <a:ext cx="1619564" cy="274698"/>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nvGrpSpPr>
          <p:cNvPr id="11" name="그룹 10"/>
          <p:cNvGrpSpPr/>
          <p:nvPr/>
        </p:nvGrpSpPr>
        <p:grpSpPr>
          <a:xfrm>
            <a:off x="5659392" y="5227333"/>
            <a:ext cx="517791" cy="579985"/>
            <a:chOff x="2016144" y="4665365"/>
            <a:chExt cx="867756" cy="971986"/>
          </a:xfrm>
        </p:grpSpPr>
        <p:sp>
          <p:nvSpPr>
            <p:cNvPr id="12" name="타원 11"/>
            <p:cNvSpPr/>
            <p:nvPr/>
          </p:nvSpPr>
          <p:spPr>
            <a:xfrm>
              <a:off x="2134236" y="4665365"/>
              <a:ext cx="338507" cy="338507"/>
            </a:xfrm>
            <a:prstGeom prst="ellipse">
              <a:avLst/>
            </a:prstGeom>
            <a:solidFill>
              <a:srgbClr val="FF0000">
                <a:alpha val="3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13" name="Picture 12" descr="손가락 아이콘 에 Selman Icon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1184053">
              <a:off x="2016144" y="4769595"/>
              <a:ext cx="867756" cy="867756"/>
            </a:xfrm>
            <a:prstGeom prst="rect">
              <a:avLst/>
            </a:prstGeom>
            <a:noFill/>
            <a:extLst>
              <a:ext uri="{909E8E84-426E-40DD-AFC4-6F175D3DCCD1}">
                <a14:hiddenFill xmlns:a14="http://schemas.microsoft.com/office/drawing/2010/main">
                  <a:solidFill>
                    <a:srgbClr val="FFFFFF"/>
                  </a:solidFill>
                </a14:hiddenFill>
              </a:ext>
            </a:extLst>
          </p:spPr>
        </p:pic>
      </p:grpSp>
      <p:sp>
        <p:nvSpPr>
          <p:cNvPr id="15" name="모서리가 둥근 직사각형 14"/>
          <p:cNvSpPr/>
          <p:nvPr/>
        </p:nvSpPr>
        <p:spPr>
          <a:xfrm>
            <a:off x="4391926" y="6211827"/>
            <a:ext cx="1619564" cy="274698"/>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8" name="그림 7"/>
          <p:cNvPicPr>
            <a:picLocks noChangeAspect="1"/>
          </p:cNvPicPr>
          <p:nvPr/>
        </p:nvPicPr>
        <p:blipFill rotWithShape="1">
          <a:blip r:embed="rId5" cstate="print">
            <a:extLst>
              <a:ext uri="{28A0092B-C50C-407E-A947-70E740481C1C}">
                <a14:useLocalDpi xmlns:a14="http://schemas.microsoft.com/office/drawing/2010/main" val="0"/>
              </a:ext>
            </a:extLst>
          </a:blip>
          <a:srcRect t="85504" b="4680"/>
          <a:stretch/>
        </p:blipFill>
        <p:spPr>
          <a:xfrm>
            <a:off x="6766766" y="6073647"/>
            <a:ext cx="2591114" cy="551057"/>
          </a:xfrm>
          <a:prstGeom prst="rect">
            <a:avLst/>
          </a:prstGeom>
        </p:spPr>
      </p:pic>
      <p:cxnSp>
        <p:nvCxnSpPr>
          <p:cNvPr id="18" name="직선 화살표 연결선 17"/>
          <p:cNvCxnSpPr>
            <a:stCxn id="15" idx="3"/>
            <a:endCxn id="8" idx="1"/>
          </p:cNvCxnSpPr>
          <p:nvPr/>
        </p:nvCxnSpPr>
        <p:spPr>
          <a:xfrm>
            <a:off x="6011490" y="6349176"/>
            <a:ext cx="755276" cy="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6" name="그림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74085" y="3253697"/>
            <a:ext cx="1619066" cy="3507976"/>
          </a:xfrm>
          <a:prstGeom prst="rect">
            <a:avLst/>
          </a:prstGeom>
        </p:spPr>
      </p:pic>
      <p:sp>
        <p:nvSpPr>
          <p:cNvPr id="17" name="모서리가 둥근 직사각형 16"/>
          <p:cNvSpPr/>
          <p:nvPr/>
        </p:nvSpPr>
        <p:spPr>
          <a:xfrm>
            <a:off x="2473587" y="4383027"/>
            <a:ext cx="1619564" cy="274698"/>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289331234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슬라이드 번호 개체 틀 3"/>
          <p:cNvSpPr>
            <a:spLocks noGrp="1"/>
          </p:cNvSpPr>
          <p:nvPr>
            <p:ph type="sldNum" sz="quarter" idx="11"/>
          </p:nvPr>
        </p:nvSpPr>
        <p:spPr/>
        <p:txBody>
          <a:bodyPr/>
          <a:lstStyle/>
          <a:p>
            <a:pPr>
              <a:defRPr/>
            </a:pPr>
            <a:fld id="{85C512E5-9A75-4191-873E-3C8C8CC18DB3}" type="slidenum">
              <a:rPr lang="en-US" altLang="ko-KR" smtClean="0"/>
              <a:pPr>
                <a:defRPr/>
              </a:pPr>
              <a:t>97</a:t>
            </a:fld>
            <a:endParaRPr lang="en-US" dirty="0"/>
          </a:p>
        </p:txBody>
      </p:sp>
      <p:graphicFrame>
        <p:nvGraphicFramePr>
          <p:cNvPr id="5" name="Group 54"/>
          <p:cNvGraphicFramePr>
            <a:graphicFrameLocks noGrp="1"/>
          </p:cNvGraphicFramePr>
          <p:nvPr>
            <p:extLst>
              <p:ext uri="{D42A27DB-BD31-4B8C-83A1-F6EECF244321}">
                <p14:modId xmlns:p14="http://schemas.microsoft.com/office/powerpoint/2010/main" val="269420644"/>
              </p:ext>
            </p:extLst>
          </p:nvPr>
        </p:nvGraphicFramePr>
        <p:xfrm>
          <a:off x="167791" y="780843"/>
          <a:ext cx="9514226" cy="2314497"/>
        </p:xfrm>
        <a:graphic>
          <a:graphicData uri="http://schemas.openxmlformats.org/drawingml/2006/table">
            <a:tbl>
              <a:tblPr/>
              <a:tblGrid>
                <a:gridCol w="1208067">
                  <a:extLst>
                    <a:ext uri="{9D8B030D-6E8A-4147-A177-3AD203B41FA5}">
                      <a16:colId xmlns:a16="http://schemas.microsoft.com/office/drawing/2014/main" val="20000"/>
                    </a:ext>
                  </a:extLst>
                </a:gridCol>
                <a:gridCol w="858095">
                  <a:extLst>
                    <a:ext uri="{9D8B030D-6E8A-4147-A177-3AD203B41FA5}">
                      <a16:colId xmlns:a16="http://schemas.microsoft.com/office/drawing/2014/main" val="20001"/>
                    </a:ext>
                  </a:extLst>
                </a:gridCol>
                <a:gridCol w="7448064">
                  <a:extLst>
                    <a:ext uri="{9D8B030D-6E8A-4147-A177-3AD203B41FA5}">
                      <a16:colId xmlns:a16="http://schemas.microsoft.com/office/drawing/2014/main" val="20002"/>
                    </a:ext>
                  </a:extLst>
                </a:gridCol>
              </a:tblGrid>
              <a:tr h="481029">
                <a:tc>
                  <a:txBody>
                    <a:bodyPr/>
                    <a:lstStyle/>
                    <a:p>
                      <a:pPr marL="0" marR="0" lvl="0" indent="0" algn="ctr" defTabSz="914400" rtl="0" eaLnBrk="1" fontAlgn="base" latinLnBrk="1" hangingPunct="1">
                        <a:lnSpc>
                          <a:spcPct val="100000"/>
                        </a:lnSpc>
                        <a:spcBef>
                          <a:spcPct val="20000"/>
                        </a:spcBef>
                        <a:spcAft>
                          <a:spcPct val="20000"/>
                        </a:spcAft>
                        <a:buClr>
                          <a:schemeClr val="bg2"/>
                        </a:buClr>
                        <a:buSzPct val="70000"/>
                        <a:buFont typeface="Wingdings" pitchFamily="2" charset="2"/>
                        <a:buNone/>
                        <a:tabLst/>
                      </a:pPr>
                      <a:r>
                        <a:rPr kumimoji="1" lang="en-US" altLang="ko-KR" sz="1200" b="1" i="0" u="none" strike="noStrike" cap="none" normalizeH="0" baseline="0" dirty="0">
                          <a:ln>
                            <a:noFill/>
                          </a:ln>
                          <a:solidFill>
                            <a:schemeClr val="tx1"/>
                          </a:solidFill>
                          <a:effectLst/>
                          <a:latin typeface="Arial" panose="020B0604020202020204" pitchFamily="34" charset="0"/>
                          <a:ea typeface="굴림" pitchFamily="50" charset="-127"/>
                          <a:cs typeface="Arial" panose="020B0604020202020204" pitchFamily="34" charset="0"/>
                        </a:rPr>
                        <a:t> Date</a:t>
                      </a:r>
                      <a:endParaRPr kumimoji="1" lang="ko-KR" altLang="en-US" sz="1200" b="1" i="0" u="none" strike="noStrike" cap="none" normalizeH="0" baseline="0" dirty="0">
                        <a:ln>
                          <a:noFill/>
                        </a:ln>
                        <a:solidFill>
                          <a:schemeClr val="tx1"/>
                        </a:solidFill>
                        <a:effectLst/>
                        <a:latin typeface="Arial" panose="020B0604020202020204" pitchFamily="34" charset="0"/>
                        <a:ea typeface="맑은 고딕" pitchFamily="50" charset="-127"/>
                        <a:cs typeface="Arial" panose="020B0604020202020204" pitchFamily="34" charset="0"/>
                      </a:endParaRPr>
                    </a:p>
                  </a:txBody>
                  <a:tcPr marL="99058" marR="99058"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2F2"/>
                    </a:solidFill>
                  </a:tcPr>
                </a:tc>
                <a:tc>
                  <a:txBody>
                    <a:bodyPr/>
                    <a:lstStyle/>
                    <a:p>
                      <a:pPr marL="0" marR="0" lvl="0" indent="0" algn="ctr" defTabSz="914400" rtl="0" eaLnBrk="1" fontAlgn="base" latinLnBrk="1" hangingPunct="1">
                        <a:lnSpc>
                          <a:spcPct val="100000"/>
                        </a:lnSpc>
                        <a:spcBef>
                          <a:spcPct val="20000"/>
                        </a:spcBef>
                        <a:spcAft>
                          <a:spcPct val="20000"/>
                        </a:spcAft>
                        <a:buClr>
                          <a:schemeClr val="bg2"/>
                        </a:buClr>
                        <a:buSzPct val="70000"/>
                        <a:buFont typeface="Wingdings" pitchFamily="2" charset="2"/>
                        <a:buNone/>
                        <a:tabLst/>
                      </a:pPr>
                      <a:r>
                        <a:rPr kumimoji="1" lang="en-US" altLang="ko-KR" sz="1200" b="1" i="0" u="none" strike="noStrike" cap="none" normalizeH="0" baseline="0" dirty="0">
                          <a:ln>
                            <a:noFill/>
                          </a:ln>
                          <a:solidFill>
                            <a:schemeClr val="tx1"/>
                          </a:solidFill>
                          <a:effectLst/>
                          <a:latin typeface="Arial" panose="020B0604020202020204" pitchFamily="34" charset="0"/>
                          <a:ea typeface="굴림" pitchFamily="50" charset="-127"/>
                          <a:cs typeface="Arial" panose="020B0604020202020204" pitchFamily="34" charset="0"/>
                        </a:rPr>
                        <a:t>Version</a:t>
                      </a:r>
                      <a:endParaRPr kumimoji="1" lang="en-US" altLang="ko-KR" sz="1200" b="1" i="0" u="none" strike="noStrike" cap="none" normalizeH="0" baseline="0" dirty="0">
                        <a:ln>
                          <a:noFill/>
                        </a:ln>
                        <a:solidFill>
                          <a:schemeClr val="tx1"/>
                        </a:solidFill>
                        <a:effectLst/>
                        <a:latin typeface="Arial" panose="020B0604020202020204" pitchFamily="34" charset="0"/>
                        <a:ea typeface="맑은 고딕" pitchFamily="50" charset="-127"/>
                        <a:cs typeface="Arial" panose="020B0604020202020204" pitchFamily="34" charset="0"/>
                      </a:endParaRPr>
                    </a:p>
                  </a:txBody>
                  <a:tcPr marL="99058" marR="99058"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2F2"/>
                    </a:solidFill>
                  </a:tcPr>
                </a:tc>
                <a:tc>
                  <a:txBody>
                    <a:bodyPr/>
                    <a:lstStyle/>
                    <a:p>
                      <a:pPr marL="0" marR="0" lvl="0" indent="0" algn="ctr" defTabSz="914400" rtl="0" eaLnBrk="1" fontAlgn="base" latinLnBrk="1" hangingPunct="1">
                        <a:lnSpc>
                          <a:spcPct val="100000"/>
                        </a:lnSpc>
                        <a:spcBef>
                          <a:spcPct val="20000"/>
                        </a:spcBef>
                        <a:spcAft>
                          <a:spcPct val="20000"/>
                        </a:spcAft>
                        <a:buClr>
                          <a:schemeClr val="bg2"/>
                        </a:buClr>
                        <a:buSzPct val="70000"/>
                        <a:buFont typeface="Wingdings" pitchFamily="2" charset="2"/>
                        <a:buNone/>
                        <a:tabLst/>
                      </a:pPr>
                      <a:r>
                        <a:rPr kumimoji="1" lang="en-US" altLang="ko-KR" sz="1200" b="1" i="0" u="none" strike="noStrike" cap="none" normalizeH="0" baseline="0" dirty="0">
                          <a:ln>
                            <a:noFill/>
                          </a:ln>
                          <a:solidFill>
                            <a:schemeClr val="tx1"/>
                          </a:solidFill>
                          <a:effectLst/>
                          <a:latin typeface="Arial" panose="020B0604020202020204" pitchFamily="34" charset="0"/>
                          <a:ea typeface="굴림" pitchFamily="50" charset="-127"/>
                          <a:cs typeface="Arial" panose="020B0604020202020204" pitchFamily="34" charset="0"/>
                        </a:rPr>
                        <a:t>Comments</a:t>
                      </a:r>
                      <a:endParaRPr kumimoji="1" lang="ko-KR" altLang="en-US" sz="1200" b="1" i="0" u="none" strike="noStrike" cap="none" normalizeH="0" baseline="0" dirty="0">
                        <a:ln>
                          <a:noFill/>
                        </a:ln>
                        <a:solidFill>
                          <a:schemeClr val="tx1"/>
                        </a:solidFill>
                        <a:effectLst/>
                        <a:latin typeface="Arial" panose="020B0604020202020204" pitchFamily="34" charset="0"/>
                        <a:ea typeface="맑은 고딕" pitchFamily="50" charset="-127"/>
                        <a:cs typeface="Arial" panose="020B0604020202020204" pitchFamily="34" charset="0"/>
                      </a:endParaRPr>
                    </a:p>
                  </a:txBody>
                  <a:tcPr marL="99058" marR="99058"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2F2"/>
                    </a:solidFill>
                  </a:tcPr>
                </a:tc>
                <a:extLst>
                  <a:ext uri="{0D108BD9-81ED-4DB2-BD59-A6C34878D82A}">
                    <a16:rowId xmlns:a16="http://schemas.microsoft.com/office/drawing/2014/main" val="10000"/>
                  </a:ext>
                </a:extLst>
              </a:tr>
              <a:tr h="459836">
                <a:tc>
                  <a:txBody>
                    <a:bodyPr/>
                    <a:lstStyle/>
                    <a:p>
                      <a:pPr marL="0" marR="0" lvl="0" indent="0" algn="ctr" defTabSz="914400" rtl="0" eaLnBrk="1" fontAlgn="base" latinLnBrk="1" hangingPunct="1">
                        <a:lnSpc>
                          <a:spcPct val="100000"/>
                        </a:lnSpc>
                        <a:spcBef>
                          <a:spcPct val="20000"/>
                        </a:spcBef>
                        <a:spcAft>
                          <a:spcPct val="20000"/>
                        </a:spcAft>
                        <a:buClr>
                          <a:schemeClr val="bg2"/>
                        </a:buClr>
                        <a:buSzPct val="70000"/>
                        <a:buFont typeface="Wingdings" pitchFamily="2" charset="2"/>
                        <a:buNone/>
                        <a:tabLst/>
                      </a:pPr>
                      <a:r>
                        <a:rPr kumimoji="1" lang="en-US" altLang="ko-KR" sz="1100" b="0" i="0" u="none" strike="noStrike" cap="none" normalizeH="0" baseline="0" dirty="0">
                          <a:ln>
                            <a:noFill/>
                          </a:ln>
                          <a:solidFill>
                            <a:schemeClr val="tx1"/>
                          </a:solidFill>
                          <a:effectLst/>
                          <a:latin typeface="Arial" panose="020B0604020202020204" pitchFamily="34" charset="0"/>
                          <a:ea typeface="맑은 고딕" pitchFamily="50" charset="-127"/>
                          <a:cs typeface="Arial" panose="020B0604020202020204" pitchFamily="34" charset="0"/>
                        </a:rPr>
                        <a:t>2024.1.18</a:t>
                      </a:r>
                    </a:p>
                  </a:txBody>
                  <a:tcPr marL="99058" marR="99058"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20000"/>
                        </a:spcBef>
                        <a:spcAft>
                          <a:spcPct val="20000"/>
                        </a:spcAft>
                        <a:buClr>
                          <a:schemeClr val="bg2"/>
                        </a:buClr>
                        <a:buSzPct val="70000"/>
                        <a:buFont typeface="Wingdings" pitchFamily="2" charset="2"/>
                        <a:buNone/>
                        <a:tabLst/>
                      </a:pPr>
                      <a:r>
                        <a:rPr kumimoji="1" lang="en-US" altLang="ko-KR" sz="1100" b="0" i="0" u="none" strike="noStrike" cap="none" normalizeH="0" baseline="0" dirty="0">
                          <a:ln>
                            <a:noFill/>
                          </a:ln>
                          <a:solidFill>
                            <a:schemeClr val="tx1"/>
                          </a:solidFill>
                          <a:effectLst/>
                          <a:latin typeface="Arial" panose="020B0604020202020204" pitchFamily="34" charset="0"/>
                          <a:ea typeface="맑은 고딕" pitchFamily="50" charset="-127"/>
                          <a:cs typeface="Arial" panose="020B0604020202020204" pitchFamily="34" charset="0"/>
                        </a:rPr>
                        <a:t>V1.0</a:t>
                      </a:r>
                    </a:p>
                  </a:txBody>
                  <a:tcPr marL="99058" marR="99058"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auto" latinLnBrk="1" hangingPunct="1">
                        <a:lnSpc>
                          <a:spcPct val="150000"/>
                        </a:lnSpc>
                        <a:spcBef>
                          <a:spcPts val="0"/>
                        </a:spcBef>
                        <a:spcAft>
                          <a:spcPts val="0"/>
                        </a:spcAft>
                        <a:buClrTx/>
                        <a:buSzTx/>
                        <a:buFontTx/>
                        <a:buNone/>
                        <a:tabLst/>
                        <a:defRPr/>
                      </a:pPr>
                      <a:r>
                        <a:rPr lang="en-US" altLang="ko-KR" sz="1050" b="1" dirty="0">
                          <a:latin typeface="Arial" panose="020B0604020202020204" pitchFamily="34" charset="0"/>
                          <a:cs typeface="Arial" panose="020B0604020202020204" pitchFamily="34" charset="0"/>
                        </a:rPr>
                        <a:t>HQ MX Quality Administration Group made initial version :</a:t>
                      </a:r>
                    </a:p>
                    <a:p>
                      <a:pPr marL="0" marR="0" lvl="0" indent="0" algn="l" defTabSz="914400" rtl="0" eaLnBrk="1" fontAlgn="auto" latinLnBrk="1" hangingPunct="1">
                        <a:lnSpc>
                          <a:spcPct val="150000"/>
                        </a:lnSpc>
                        <a:spcBef>
                          <a:spcPts val="0"/>
                        </a:spcBef>
                        <a:spcAft>
                          <a:spcPts val="0"/>
                        </a:spcAft>
                        <a:buClrTx/>
                        <a:buSzTx/>
                        <a:buFontTx/>
                        <a:buNone/>
                        <a:tabLst/>
                        <a:defRPr/>
                      </a:pPr>
                      <a:r>
                        <a:rPr lang="en-US" altLang="ko-KR" sz="1050" b="0" dirty="0">
                          <a:latin typeface="Arial" panose="020B0604020202020204" pitchFamily="34" charset="0"/>
                          <a:cs typeface="Arial" panose="020B0604020202020204" pitchFamily="34" charset="0"/>
                        </a:rPr>
                        <a:t>- Page 4 : specification for reference</a:t>
                      </a:r>
                    </a:p>
                    <a:p>
                      <a:pPr marL="0" marR="0" lvl="0" indent="0" algn="l" defTabSz="914400" rtl="0" eaLnBrk="1" fontAlgn="auto" latinLnBrk="1" hangingPunct="1">
                        <a:lnSpc>
                          <a:spcPct val="150000"/>
                        </a:lnSpc>
                        <a:spcBef>
                          <a:spcPts val="0"/>
                        </a:spcBef>
                        <a:spcAft>
                          <a:spcPts val="0"/>
                        </a:spcAft>
                        <a:buClrTx/>
                        <a:buSzTx/>
                        <a:buFontTx/>
                        <a:buNone/>
                        <a:tabLst/>
                        <a:defRPr/>
                      </a:pPr>
                      <a:r>
                        <a:rPr lang="en-US" altLang="ko-KR" sz="1050" b="0" dirty="0">
                          <a:latin typeface="Arial" panose="020B0604020202020204" pitchFamily="34" charset="0"/>
                          <a:cs typeface="Arial" panose="020B0604020202020204" pitchFamily="34" charset="0"/>
                        </a:rPr>
                        <a:t>- Page 5~94 : Q&amp;A</a:t>
                      </a:r>
                      <a:r>
                        <a:rPr lang="en-US" altLang="ko-KR" sz="1050" b="0" baseline="0" dirty="0">
                          <a:latin typeface="Arial" panose="020B0604020202020204" pitchFamily="34" charset="0"/>
                          <a:cs typeface="Arial" panose="020B0604020202020204" pitchFamily="34" charset="0"/>
                        </a:rPr>
                        <a:t> pages</a:t>
                      </a:r>
                      <a:endParaRPr lang="en-US" altLang="ko-KR" sz="1050" b="0" dirty="0">
                        <a:latin typeface="Arial" panose="020B0604020202020204" pitchFamily="34" charset="0"/>
                        <a:cs typeface="Arial" panose="020B0604020202020204" pitchFamily="34" charset="0"/>
                      </a:endParaRPr>
                    </a:p>
                  </a:txBody>
                  <a:tcPr marL="99058" marR="99058"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59836">
                <a:tc>
                  <a:txBody>
                    <a:bodyPr/>
                    <a:lstStyle/>
                    <a:p>
                      <a:pPr marL="0" marR="0" lvl="0" indent="0" algn="ctr" defTabSz="914400" rtl="0" eaLnBrk="1" fontAlgn="base" latinLnBrk="1" hangingPunct="1">
                        <a:lnSpc>
                          <a:spcPct val="100000"/>
                        </a:lnSpc>
                        <a:spcBef>
                          <a:spcPct val="20000"/>
                        </a:spcBef>
                        <a:spcAft>
                          <a:spcPct val="20000"/>
                        </a:spcAft>
                        <a:buClr>
                          <a:schemeClr val="bg2"/>
                        </a:buClr>
                        <a:buSzPct val="70000"/>
                        <a:buFont typeface="Wingdings" pitchFamily="2" charset="2"/>
                        <a:buNone/>
                        <a:tabLst/>
                      </a:pPr>
                      <a:r>
                        <a:rPr kumimoji="1" lang="en-US" altLang="ko-KR" sz="1100" b="0" i="0" u="none" strike="noStrike" cap="none" normalizeH="0" baseline="0" dirty="0">
                          <a:ln>
                            <a:noFill/>
                          </a:ln>
                          <a:solidFill>
                            <a:schemeClr val="tx1"/>
                          </a:solidFill>
                          <a:effectLst/>
                          <a:latin typeface="Arial" panose="020B0604020202020204" pitchFamily="34" charset="0"/>
                          <a:ea typeface="맑은 고딕" pitchFamily="50" charset="-127"/>
                          <a:cs typeface="Arial" panose="020B0604020202020204" pitchFamily="34" charset="0"/>
                        </a:rPr>
                        <a:t>2024.1.18</a:t>
                      </a:r>
                    </a:p>
                  </a:txBody>
                  <a:tcPr marL="99058" marR="99058"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20000"/>
                        </a:spcBef>
                        <a:spcAft>
                          <a:spcPct val="20000"/>
                        </a:spcAft>
                        <a:buClr>
                          <a:schemeClr val="bg2"/>
                        </a:buClr>
                        <a:buSzPct val="70000"/>
                        <a:buFont typeface="Wingdings" pitchFamily="2" charset="2"/>
                        <a:buNone/>
                        <a:tabLst/>
                      </a:pPr>
                      <a:r>
                        <a:rPr kumimoji="1" lang="en-US" altLang="ko-KR" sz="1100" b="0" i="0" u="none" strike="noStrike" cap="none" normalizeH="0" baseline="0" dirty="0">
                          <a:ln>
                            <a:noFill/>
                          </a:ln>
                          <a:solidFill>
                            <a:schemeClr val="tx1"/>
                          </a:solidFill>
                          <a:effectLst/>
                          <a:latin typeface="Arial" panose="020B0604020202020204" pitchFamily="34" charset="0"/>
                          <a:ea typeface="맑은 고딕" pitchFamily="50" charset="-127"/>
                          <a:cs typeface="Arial" panose="020B0604020202020204" pitchFamily="34" charset="0"/>
                        </a:rPr>
                        <a:t>V1.1</a:t>
                      </a:r>
                    </a:p>
                  </a:txBody>
                  <a:tcPr marL="99058" marR="99058"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auto" latinLnBrk="1" hangingPunct="1">
                        <a:lnSpc>
                          <a:spcPct val="150000"/>
                        </a:lnSpc>
                        <a:spcBef>
                          <a:spcPts val="0"/>
                        </a:spcBef>
                        <a:spcAft>
                          <a:spcPts val="0"/>
                        </a:spcAft>
                        <a:buClrTx/>
                        <a:buSzTx/>
                        <a:buFontTx/>
                        <a:buNone/>
                        <a:tabLst/>
                        <a:defRPr/>
                      </a:pPr>
                      <a:r>
                        <a:rPr lang="en-US" altLang="ko-KR" sz="1050" b="1" dirty="0">
                          <a:latin typeface="Arial" panose="020B0604020202020204" pitchFamily="34" charset="0"/>
                          <a:cs typeface="Arial" panose="020B0604020202020204" pitchFamily="34" charset="0"/>
                        </a:rPr>
                        <a:t>HQ MX Quality Administration Group updated :</a:t>
                      </a:r>
                    </a:p>
                    <a:p>
                      <a:pPr marL="0" marR="0" lvl="0" indent="0" algn="l" defTabSz="914400" rtl="0" eaLnBrk="1" fontAlgn="auto" latinLnBrk="1" hangingPunct="1">
                        <a:lnSpc>
                          <a:spcPct val="150000"/>
                        </a:lnSpc>
                        <a:spcBef>
                          <a:spcPts val="0"/>
                        </a:spcBef>
                        <a:spcAft>
                          <a:spcPts val="0"/>
                        </a:spcAft>
                        <a:buClrTx/>
                        <a:buSzTx/>
                        <a:buFontTx/>
                        <a:buNone/>
                        <a:tabLst/>
                        <a:defRPr/>
                      </a:pPr>
                      <a:r>
                        <a:rPr lang="en-US" altLang="ko-KR" sz="1050" b="0" dirty="0">
                          <a:latin typeface="Arial" panose="020B0604020202020204" pitchFamily="34" charset="0"/>
                          <a:cs typeface="Arial" panose="020B0604020202020204" pitchFamily="34" charset="0"/>
                        </a:rPr>
                        <a:t>- Page</a:t>
                      </a:r>
                      <a:r>
                        <a:rPr lang="en-US" altLang="ko-KR" sz="1050" b="0" baseline="0" dirty="0">
                          <a:latin typeface="Arial" panose="020B0604020202020204" pitchFamily="34" charset="0"/>
                          <a:cs typeface="Arial" panose="020B0604020202020204" pitchFamily="34" charset="0"/>
                        </a:rPr>
                        <a:t> 72 : changed images for icon of Writing assist (       </a:t>
                      </a:r>
                      <a:r>
                        <a:rPr lang="ko-KR" altLang="en-US" sz="1050" b="0" baseline="0" dirty="0">
                          <a:latin typeface="Arial" panose="020B0604020202020204" pitchFamily="34" charset="0"/>
                          <a:cs typeface="Arial" panose="020B0604020202020204" pitchFamily="34" charset="0"/>
                        </a:rPr>
                        <a:t>→      </a:t>
                      </a:r>
                      <a:r>
                        <a:rPr lang="en-US" altLang="ko-KR" sz="1050" b="0" baseline="0" dirty="0">
                          <a:latin typeface="Arial" panose="020B0604020202020204" pitchFamily="34" charset="0"/>
                          <a:cs typeface="Arial" panose="020B0604020202020204" pitchFamily="34" charset="0"/>
                        </a:rPr>
                        <a:t>) on image #1,2</a:t>
                      </a:r>
                    </a:p>
                    <a:p>
                      <a:pPr marL="0" marR="0" lvl="0" indent="0" algn="l" defTabSz="914400" rtl="0" eaLnBrk="1" fontAlgn="auto" latinLnBrk="1" hangingPunct="1">
                        <a:lnSpc>
                          <a:spcPct val="150000"/>
                        </a:lnSpc>
                        <a:spcBef>
                          <a:spcPts val="0"/>
                        </a:spcBef>
                        <a:spcAft>
                          <a:spcPts val="0"/>
                        </a:spcAft>
                        <a:buClrTx/>
                        <a:buSzTx/>
                        <a:buFontTx/>
                        <a:buNone/>
                        <a:tabLst/>
                        <a:defRPr/>
                      </a:pPr>
                      <a:r>
                        <a:rPr lang="en-US" altLang="ko-KR" sz="1050" b="0" baseline="0" dirty="0">
                          <a:latin typeface="Arial" panose="020B0604020202020204" pitchFamily="34" charset="0"/>
                          <a:cs typeface="Arial" panose="020B0604020202020204" pitchFamily="34" charset="0"/>
                        </a:rPr>
                        <a:t>- Page 73 : changed image for icon of Writing assist on image #2</a:t>
                      </a:r>
                    </a:p>
                    <a:p>
                      <a:pPr marL="0" marR="0" lvl="0" indent="0" algn="l" defTabSz="914400" rtl="0" eaLnBrk="1" fontAlgn="auto" latinLnBrk="1" hangingPunct="1">
                        <a:lnSpc>
                          <a:spcPct val="150000"/>
                        </a:lnSpc>
                        <a:spcBef>
                          <a:spcPts val="0"/>
                        </a:spcBef>
                        <a:spcAft>
                          <a:spcPts val="0"/>
                        </a:spcAft>
                        <a:buClrTx/>
                        <a:buSzTx/>
                        <a:buFontTx/>
                        <a:buNone/>
                        <a:tabLst/>
                        <a:defRPr/>
                      </a:pPr>
                      <a:r>
                        <a:rPr lang="en-US" altLang="ko-KR" sz="1050" b="0" baseline="0" dirty="0">
                          <a:latin typeface="Arial" panose="020B0604020202020204" pitchFamily="34" charset="0"/>
                          <a:cs typeface="Arial" panose="020B0604020202020204" pitchFamily="34" charset="0"/>
                        </a:rPr>
                        <a:t>- Page 95~96 : added pages regarding AOD screen related Q&amp;As</a:t>
                      </a:r>
                    </a:p>
                  </a:txBody>
                  <a:tcPr marL="99058" marR="99058"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852091987"/>
                  </a:ext>
                </a:extLst>
              </a:tr>
            </a:tbl>
          </a:graphicData>
        </a:graphic>
      </p:graphicFrame>
      <p:sp>
        <p:nvSpPr>
          <p:cNvPr id="6" name="TextBox 5"/>
          <p:cNvSpPr txBox="1"/>
          <p:nvPr/>
        </p:nvSpPr>
        <p:spPr>
          <a:xfrm>
            <a:off x="116946" y="116632"/>
            <a:ext cx="7431220" cy="338554"/>
          </a:xfrm>
          <a:prstGeom prst="rect">
            <a:avLst/>
          </a:prstGeom>
          <a:noFill/>
        </p:spPr>
        <p:txBody>
          <a:bodyPr>
            <a:spAutoFit/>
          </a:bodyPr>
          <a:lstStyle/>
          <a:p>
            <a:pPr fontAlgn="base">
              <a:spcBef>
                <a:spcPct val="0"/>
              </a:spcBef>
              <a:spcAft>
                <a:spcPct val="0"/>
              </a:spcAft>
              <a:defRPr/>
            </a:pPr>
            <a:r>
              <a:rPr kumimoji="1" lang="en-US" altLang="ko-KR" sz="1600" b="1" dirty="0">
                <a:solidFill>
                  <a:prstClr val="white"/>
                </a:solidFill>
                <a:latin typeface="Arial" panose="020B0604020202020204" pitchFamily="34" charset="0"/>
                <a:ea typeface="굴림" charset="-127"/>
                <a:cs typeface="Arial" panose="020B0604020202020204" pitchFamily="34" charset="0"/>
              </a:rPr>
              <a:t>Revision History: This version replaces all previous versions</a:t>
            </a:r>
            <a:endParaRPr kumimoji="1" lang="ko-KR" altLang="en-US" sz="1600" dirty="0">
              <a:solidFill>
                <a:prstClr val="white"/>
              </a:solidFill>
              <a:latin typeface="Arial" panose="020B0604020202020204" pitchFamily="34" charset="0"/>
              <a:ea typeface="굴림" charset="-127"/>
              <a:cs typeface="Arial" panose="020B0604020202020204" pitchFamily="34" charset="0"/>
            </a:endParaRPr>
          </a:p>
        </p:txBody>
      </p:sp>
      <p:pic>
        <p:nvPicPr>
          <p:cNvPr id="8" name="그림 7"/>
          <p:cNvPicPr>
            <a:picLocks noChangeAspect="1"/>
          </p:cNvPicPr>
          <p:nvPr/>
        </p:nvPicPr>
        <p:blipFill rotWithShape="1">
          <a:blip r:embed="rId3"/>
          <a:srcRect l="21230" t="15496" r="21254" b="7591"/>
          <a:stretch/>
        </p:blipFill>
        <p:spPr>
          <a:xfrm>
            <a:off x="5966738" y="2390775"/>
            <a:ext cx="177619" cy="185880"/>
          </a:xfrm>
          <a:prstGeom prst="rect">
            <a:avLst/>
          </a:prstGeom>
        </p:spPr>
      </p:pic>
      <p:pic>
        <p:nvPicPr>
          <p:cNvPr id="9" name="그림 8"/>
          <p:cNvPicPr>
            <a:picLocks noChangeAspect="1"/>
          </p:cNvPicPr>
          <p:nvPr/>
        </p:nvPicPr>
        <p:blipFill>
          <a:blip r:embed="rId4"/>
          <a:stretch>
            <a:fillRect/>
          </a:stretch>
        </p:blipFill>
        <p:spPr>
          <a:xfrm>
            <a:off x="5544029" y="2365400"/>
            <a:ext cx="219075" cy="228017"/>
          </a:xfrm>
          <a:prstGeom prst="rect">
            <a:avLst/>
          </a:prstGeom>
        </p:spPr>
      </p:pic>
    </p:spTree>
    <p:extLst>
      <p:ext uri="{BB962C8B-B14F-4D97-AF65-F5344CB8AC3E}">
        <p14:creationId xmlns:p14="http://schemas.microsoft.com/office/powerpoint/2010/main" val="246474118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테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맑은 고딕"/>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맑은 고딕"/>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48389</TotalTime>
  <Words>13300</Words>
  <Application>Microsoft Office PowerPoint</Application>
  <PresentationFormat>A4 Paper (210x297 mm)</PresentationFormat>
  <Paragraphs>1227</Paragraphs>
  <Slides>97</Slides>
  <Notes>95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97</vt:i4>
      </vt:variant>
    </vt:vector>
  </HeadingPairs>
  <TitlesOfParts>
    <vt:vector size="103" baseType="lpstr">
      <vt:lpstr>맑은 고딕</vt:lpstr>
      <vt:lpstr>Arial</vt:lpstr>
      <vt:lpstr>Calibri</vt:lpstr>
      <vt:lpstr>Wingdings</vt:lpstr>
      <vt:lpstr>헤드라인</vt:lpstr>
      <vt:lpstr>Office Theme</vt:lpstr>
      <vt:lpstr>PowerPoint Presentation</vt:lpstr>
      <vt:lpstr>PowerPoint Presentation</vt:lpstr>
      <vt:lpstr>Advice</vt:lpstr>
      <vt:lpstr>Specifications</vt:lpstr>
      <vt:lpstr>FAQ</vt:lpstr>
      <vt:lpstr>What are the color options?</vt:lpstr>
      <vt:lpstr>Why did S24 Ultra screen type change from edge to flat screen?</vt:lpstr>
      <vt:lpstr>What is the material of the frame?</vt:lpstr>
      <vt:lpstr>What kind of gorilla glass is used for front and back design?</vt:lpstr>
      <vt:lpstr>What are the improvements in HBM, Peak Luminance?</vt:lpstr>
      <vt:lpstr>Is HDR10+ supported?</vt:lpstr>
      <vt:lpstr>Is LTPO display technique applied in all 3 models?</vt:lpstr>
      <vt:lpstr>What is the range of the adaptive refresh rate?</vt:lpstr>
      <vt:lpstr>Does the Plus/Basic model have a ToF camera?</vt:lpstr>
      <vt:lpstr>What is Instant Slow-mo?</vt:lpstr>
      <vt:lpstr>Is UWB(Ultra Wide Band) supported?</vt:lpstr>
      <vt:lpstr>What improvements are has been made about Quick Share?</vt:lpstr>
      <vt:lpstr>[Link to Windows] What is Audio Streaming?</vt:lpstr>
      <vt:lpstr>[Link to Windows] What is Instant Hotspot?</vt:lpstr>
      <vt:lpstr>[Link to Windows] What is Open in desktop browser?</vt:lpstr>
      <vt:lpstr>What is Multi Control?</vt:lpstr>
      <vt:lpstr>What is App cast?</vt:lpstr>
      <vt:lpstr>[Use Phone as TV Keyboard] What features are used by linking the device to TV?</vt:lpstr>
      <vt:lpstr>[About AI function] What is the AI function update plan for other models?  What is the plan for further expansion of AI function support language / country?</vt:lpstr>
      <vt:lpstr>[About AI function] Does AI function learn based on users' data? (concerning about security Issue)</vt:lpstr>
      <vt:lpstr>[About AI function] What is Circle to Search with Google? In which countries are Circle to Search with Google supported?</vt:lpstr>
      <vt:lpstr>[About AI function] How do I start the Circle to Search with Google function?</vt:lpstr>
      <vt:lpstr>[About AI function] Is Circle to Search with Google supported on all applications?</vt:lpstr>
      <vt:lpstr>[About AI function] What is Auto format in Samsung Notes?</vt:lpstr>
      <vt:lpstr>[About AI function] In the case of meetings held in different languages, does the function recognize various languages when recording?</vt:lpstr>
      <vt:lpstr>[About AI function] Can I set a male/female voice for simultaneous interpretation? Also, can I sample and use my voice?</vt:lpstr>
      <vt:lpstr>[About AI function] Can I check how the translation was done during simultaneous interpretation?</vt:lpstr>
      <vt:lpstr>[About AI function] How many tones are supported in Tone Changing?</vt:lpstr>
      <vt:lpstr>[About AI function] What are the main AI features in Gallery?</vt:lpstr>
      <vt:lpstr>[About AI function] What is Generative Edit?</vt:lpstr>
      <vt:lpstr>[About AI function] What is Edit Suggestion?</vt:lpstr>
      <vt:lpstr>Can previously sold S pens be used with S24 Ultra?</vt:lpstr>
      <vt:lpstr>Can S24 Ultra S Pen be used with other devices? What is the maximum supported distance?</vt:lpstr>
      <vt:lpstr>Does the S Pen support water and dust resistance? Is it possible to charge and use when slightly wet?</vt:lpstr>
      <vt:lpstr>Does the S24 Ultra S Pen have an internal battery? How is it charged and what is the available usage time when fully charged?</vt:lpstr>
      <vt:lpstr>What is improved about the Notes experience?</vt:lpstr>
      <vt:lpstr>What are new and improved points in the APS lineup compared to the previous model?</vt:lpstr>
      <vt:lpstr>What are the dedicated case types?</vt:lpstr>
      <vt:lpstr>[About ‘Reset with previous screen lock’ feature] (1/6)</vt:lpstr>
      <vt:lpstr>[About ‘Reset with previous screen lock’ feature] (2/6) </vt:lpstr>
      <vt:lpstr>[About ‘Reset with previous screen lock’ feature] (3/6)</vt:lpstr>
      <vt:lpstr>[About ‘Reset with previous screen lock’ feature] (4/6)</vt:lpstr>
      <vt:lpstr>[About ‘Reset with previous screen lock’ feature] (5/6)</vt:lpstr>
      <vt:lpstr>[About ‘Reset with previous screen lock’ feature] (6/6)</vt:lpstr>
      <vt:lpstr>I can’t see the Super Slow-mo menu on the camera option</vt:lpstr>
      <vt:lpstr>I can’t see the Director’s view menu on the camera option</vt:lpstr>
      <vt:lpstr>When shooting on the camera, it works voice command automatically even when I didn’t mean, and differently from previous models</vt:lpstr>
      <vt:lpstr>It does not sound while scanning in the Gallery</vt:lpstr>
      <vt:lpstr>[Pause USB PD charging] What is the ‘Pause USB PD charging when gaming’ feature? (1/2)</vt:lpstr>
      <vt:lpstr>[Pause USB PD charging] What is the ‘Pause USB PD charging when gaming’ feature? (2/2)</vt:lpstr>
      <vt:lpstr>[Pause USB PD charging] The ‘Pause USB PD charging when gaming’ menu is visible, but it is not activated</vt:lpstr>
      <vt:lpstr>[Pause USB PD charging] I turned on the ‘Pause USB PD charging when gaming’ feature, but the device battery has been charging.  Why is that?</vt:lpstr>
      <vt:lpstr>[Quick Share/Nearby Share] I can’t find ‘Nearby Share’ menu of Google / It can’t search other devices nearby</vt:lpstr>
      <vt:lpstr>[Quick Share/Nearby Share] It can’t search Nearby Share Mobile / Nearby Share PC from Quick Share PC</vt:lpstr>
      <vt:lpstr>It can’t search certain apps in Play Store / It does not run some apps but it is searched</vt:lpstr>
      <vt:lpstr>It does not show some photos in certain apps on the device. I have to select certain images and video to use the apps</vt:lpstr>
      <vt:lpstr>[Advanced Intelligence][Samsung Internet] How to use Browsing assist - Summarize or translate texts on the webpages</vt:lpstr>
      <vt:lpstr>[Advanced Intelligence][Samsung Notes] How to use Note assist - Auto format</vt:lpstr>
      <vt:lpstr>[Advanced Intelligence][Samsung Notes] How to use Note assist - Summarize</vt:lpstr>
      <vt:lpstr>[Advanced Intelligence][Samsung Notes] How to use Note assist - Generate cover</vt:lpstr>
      <vt:lpstr>[Advanced Intelligence][Samsung Notes] How to use View recent memos as text</vt:lpstr>
      <vt:lpstr>[Advanced Intelligence][Voice Recorder] How to use Transcript assist - Speech to text and Transformation</vt:lpstr>
      <vt:lpstr>[Advanced Intelligence][Voice Recorder] How to use Transcript assist - Speech to text and Summary</vt:lpstr>
      <vt:lpstr>[Advanced Intelligence][Phone app - Call] How to use Phone app - Live translate during call (1/2)</vt:lpstr>
      <vt:lpstr>[Advanced Intelligence][Phone app - Call] How to use Phone app - Live translate during call (2/2)</vt:lpstr>
      <vt:lpstr>[Advanced Intelligence][Interpreter] How to use Interpreter app?</vt:lpstr>
      <vt:lpstr>[Advanced Intelligence][Samsung Keyboard] How to use Writing assist - Writing style/Spelling and grammar</vt:lpstr>
      <vt:lpstr>[Advanced Intelligence][Samsung Keyboard] How to use Writing assist - Chat translation (1/2)</vt:lpstr>
      <vt:lpstr>[Advanced Intelligence][Samsung Keyboard] How to use Writing assist - Chat translation (2/2)</vt:lpstr>
      <vt:lpstr>[Advanced Intelligence][Wallpaper and style] How to use Generative wallpaper</vt:lpstr>
      <vt:lpstr>[Advanced Intelligence][Wallpaper and style] How to use Frame/Effect?</vt:lpstr>
      <vt:lpstr>[Advanced Intelligence][Wallpaper and style] How to use Photo ambient wallpaper?</vt:lpstr>
      <vt:lpstr>[Lock screen and AOD] How to use AOD background set</vt:lpstr>
      <vt:lpstr>[Lock screen and AOD] How to add Widgets on Lock screen and AOD?</vt:lpstr>
      <vt:lpstr>[Lock screen and AOD] I can’t find Auto brightness and manual adjustable bar for brightness on AOD setting</vt:lpstr>
      <vt:lpstr>[Advanced Intelligence][Gallery-Photo Editor] How to use Generative edit (1/2)</vt:lpstr>
      <vt:lpstr>[Advanced Intelligence][Gallery-Photo Editor] How to use Generative edit (2/2)</vt:lpstr>
      <vt:lpstr>[Gallery-Photo Editor] How to use increase Resolution?</vt:lpstr>
      <vt:lpstr>[Gallery] How to use search in Gallery</vt:lpstr>
      <vt:lpstr>[Gallery] How to use Smart capture?</vt:lpstr>
      <vt:lpstr>[Gallery] How to use Edit Suggestion?</vt:lpstr>
      <vt:lpstr>[Circle to Search with Google] How to use Circle to Search with Google?</vt:lpstr>
      <vt:lpstr>[Navigation bar] What is changing with Swipe gestures? (1/2)</vt:lpstr>
      <vt:lpstr>[Navigation bar] What is changing with Swipe gestures? (2/2)</vt:lpstr>
      <vt:lpstr>After attaching the 3rd party protective film, the screen appears blurry and the visibility seems to be reduced</vt:lpstr>
      <vt:lpstr>It looks the S-Pen is a little bit popping up from the hole of the device when inserting it</vt:lpstr>
      <vt:lpstr>It looks the S-Pen is a little bit tilted in the hole of the device when inserting it</vt:lpstr>
      <vt:lpstr>It seems there’s fine dust inside the camera of Galaxy device (1/2)</vt:lpstr>
      <vt:lpstr>It seems there is smell something sort of like burning on the S pen of the device</vt:lpstr>
      <vt:lpstr>It can’t unlock the lock screen even when swiping the screen</vt:lpstr>
      <vt:lpstr>Q1) When I set to turn on the AOD, it show lock screen wallpaper Q2) Even I set to turn on the AOD, AOD screen does not appear</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권오정/품질운영그룹(MX)/삼성전자</dc:creator>
  <cp:lastModifiedBy>samsung samsung</cp:lastModifiedBy>
  <cp:revision>2601</cp:revision>
  <cp:lastPrinted>2015-10-08T00:59:45Z</cp:lastPrinted>
  <dcterms:created xsi:type="dcterms:W3CDTF">2013-03-20T16:11:22Z</dcterms:created>
  <dcterms:modified xsi:type="dcterms:W3CDTF">2024-01-19T11:58:12Z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SCPROP">
    <vt:lpwstr>NSCCustomProperty</vt:lpwstr>
  </property>
</Properties>
</file>